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4" r:id="rId3"/>
    <p:sldId id="315" r:id="rId4"/>
    <p:sldId id="281" r:id="rId5"/>
    <p:sldId id="314" r:id="rId6"/>
    <p:sldId id="303" r:id="rId7"/>
    <p:sldId id="316" r:id="rId8"/>
    <p:sldId id="317" r:id="rId9"/>
    <p:sldId id="318" r:id="rId10"/>
    <p:sldId id="297" r:id="rId11"/>
    <p:sldId id="286" r:id="rId1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274" autoAdjust="0"/>
  </p:normalViewPr>
  <p:slideViewPr>
    <p:cSldViewPr snapToGrid="0">
      <p:cViewPr varScale="1">
        <p:scale>
          <a:sx n="115" d="100"/>
          <a:sy n="115" d="100"/>
        </p:scale>
        <p:origin x="-432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D1852-5C2A-43AC-96FE-29237F7C7ED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FD175329-DD5F-40EB-9DDB-19BFE608B3B7}">
      <dgm:prSet phldrT="[文字]"/>
      <dgm:spPr/>
      <dgm:t>
        <a:bodyPr/>
        <a:lstStyle/>
        <a:p>
          <a:r>
            <a:rPr lang="zh-TW" altLang="en-US" dirty="0" smtClean="0"/>
            <a:t>節水教育</a:t>
          </a:r>
          <a:endParaRPr lang="zh-TW" altLang="en-US" dirty="0"/>
        </a:p>
      </dgm:t>
    </dgm:pt>
    <dgm:pt modelId="{11DA630E-3CF9-4B4B-A7A2-F1970432007B}" type="parTrans" cxnId="{7EBF0BD1-8B36-4E44-B627-CAB59D913659}">
      <dgm:prSet/>
      <dgm:spPr/>
      <dgm:t>
        <a:bodyPr/>
        <a:lstStyle/>
        <a:p>
          <a:endParaRPr lang="zh-TW" altLang="en-US"/>
        </a:p>
      </dgm:t>
    </dgm:pt>
    <dgm:pt modelId="{32E563BF-BA04-4D80-9D3B-4A4C3A414B9E}" type="sibTrans" cxnId="{7EBF0BD1-8B36-4E44-B627-CAB59D913659}">
      <dgm:prSet/>
      <dgm:spPr/>
      <dgm:t>
        <a:bodyPr/>
        <a:lstStyle/>
        <a:p>
          <a:endParaRPr lang="zh-TW" altLang="en-US"/>
        </a:p>
      </dgm:t>
    </dgm:pt>
    <dgm:pt modelId="{0B9ACE84-B380-48CB-812F-ACCF65A80B4F}">
      <dgm:prSet phldrT="[文字]"/>
      <dgm:spPr/>
      <dgm:t>
        <a:bodyPr/>
        <a:lstStyle/>
        <a:p>
          <a:r>
            <a:rPr lang="zh-TW" altLang="en-US" dirty="0" smtClean="0"/>
            <a:t>高年級</a:t>
          </a:r>
          <a:endParaRPr lang="en-US" altLang="zh-TW" dirty="0" smtClean="0"/>
        </a:p>
        <a:p>
          <a:r>
            <a:rPr lang="zh-TW" altLang="en-US" dirty="0" smtClean="0"/>
            <a:t>校園雨撲滿</a:t>
          </a:r>
          <a:endParaRPr lang="zh-TW" altLang="en-US" dirty="0"/>
        </a:p>
      </dgm:t>
    </dgm:pt>
    <dgm:pt modelId="{DD900C7C-5D81-4AAC-8B50-6B8B862DC872}" type="parTrans" cxnId="{226910A9-BFF9-4C42-9D64-AA89B5453E3D}">
      <dgm:prSet/>
      <dgm:spPr/>
      <dgm:t>
        <a:bodyPr/>
        <a:lstStyle/>
        <a:p>
          <a:endParaRPr lang="zh-TW" altLang="en-US"/>
        </a:p>
      </dgm:t>
    </dgm:pt>
    <dgm:pt modelId="{DB153747-1968-4F3E-8EC6-769F1ED0DC0D}" type="sibTrans" cxnId="{226910A9-BFF9-4C42-9D64-AA89B5453E3D}">
      <dgm:prSet/>
      <dgm:spPr/>
      <dgm:t>
        <a:bodyPr/>
        <a:lstStyle/>
        <a:p>
          <a:endParaRPr lang="zh-TW" altLang="en-US"/>
        </a:p>
      </dgm:t>
    </dgm:pt>
    <dgm:pt modelId="{6DBD8478-586A-416A-8258-4593BD3954F9}">
      <dgm:prSet phldrT="[文字]"/>
      <dgm:spPr/>
      <dgm:t>
        <a:bodyPr/>
        <a:lstStyle/>
        <a:p>
          <a:r>
            <a:rPr lang="zh-TW" altLang="en-US" dirty="0" smtClean="0"/>
            <a:t>雨撲滿的概念</a:t>
          </a:r>
          <a:endParaRPr lang="zh-TW" altLang="en-US" dirty="0"/>
        </a:p>
      </dgm:t>
    </dgm:pt>
    <dgm:pt modelId="{2B27F47F-BBB8-408D-AD28-BD0EB025AD3A}" type="parTrans" cxnId="{3258CA52-5B8F-4FE2-B2FC-FD568DCADF0E}">
      <dgm:prSet/>
      <dgm:spPr/>
      <dgm:t>
        <a:bodyPr/>
        <a:lstStyle/>
        <a:p>
          <a:endParaRPr lang="zh-TW" altLang="en-US"/>
        </a:p>
      </dgm:t>
    </dgm:pt>
    <dgm:pt modelId="{D0796330-DBC4-45A8-83EC-9B2DA306C655}" type="sibTrans" cxnId="{3258CA52-5B8F-4FE2-B2FC-FD568DCADF0E}">
      <dgm:prSet/>
      <dgm:spPr/>
      <dgm:t>
        <a:bodyPr/>
        <a:lstStyle/>
        <a:p>
          <a:endParaRPr lang="zh-TW" altLang="en-US"/>
        </a:p>
      </dgm:t>
    </dgm:pt>
    <dgm:pt modelId="{26857EB9-D14B-455C-8D42-B93F135E3C05}">
      <dgm:prSet phldrT="[文字]"/>
      <dgm:spPr/>
      <dgm:t>
        <a:bodyPr/>
        <a:lstStyle/>
        <a:p>
          <a:r>
            <a:rPr lang="zh-TW" altLang="en-US" dirty="0" smtClean="0"/>
            <a:t>雨水貯留</a:t>
          </a:r>
          <a:endParaRPr lang="en-US" altLang="zh-TW" dirty="0" smtClean="0"/>
        </a:p>
        <a:p>
          <a:r>
            <a:rPr lang="zh-TW" altLang="en-US" dirty="0" smtClean="0"/>
            <a:t>系統運作</a:t>
          </a:r>
          <a:endParaRPr lang="zh-TW" altLang="en-US" dirty="0"/>
        </a:p>
      </dgm:t>
    </dgm:pt>
    <dgm:pt modelId="{A6A374CC-F30E-428B-9543-E5F2603042E2}" type="parTrans" cxnId="{EA803D09-E989-46D4-9092-0EBECC0F9379}">
      <dgm:prSet/>
      <dgm:spPr/>
      <dgm:t>
        <a:bodyPr/>
        <a:lstStyle/>
        <a:p>
          <a:endParaRPr lang="zh-TW" altLang="en-US"/>
        </a:p>
      </dgm:t>
    </dgm:pt>
    <dgm:pt modelId="{3FBB4EEE-6DA8-487F-ACC7-209D10076295}" type="sibTrans" cxnId="{EA803D09-E989-46D4-9092-0EBECC0F9379}">
      <dgm:prSet/>
      <dgm:spPr/>
      <dgm:t>
        <a:bodyPr/>
        <a:lstStyle/>
        <a:p>
          <a:endParaRPr lang="zh-TW" altLang="en-US"/>
        </a:p>
      </dgm:t>
    </dgm:pt>
    <dgm:pt modelId="{70E780B7-22B2-40C2-A5B8-BD78FAAC4006}">
      <dgm:prSet phldrT="[文字]"/>
      <dgm:spPr/>
      <dgm:t>
        <a:bodyPr/>
        <a:lstStyle/>
        <a:p>
          <a:r>
            <a:rPr lang="zh-TW" altLang="en-US" dirty="0" smtClean="0"/>
            <a:t>中年級</a:t>
          </a:r>
          <a:endParaRPr lang="en-US" altLang="zh-TW" dirty="0" smtClean="0"/>
        </a:p>
        <a:p>
          <a:r>
            <a:rPr lang="zh-TW" altLang="en-US" dirty="0" smtClean="0"/>
            <a:t>節水小達人</a:t>
          </a:r>
          <a:endParaRPr lang="zh-TW" altLang="en-US" dirty="0"/>
        </a:p>
      </dgm:t>
    </dgm:pt>
    <dgm:pt modelId="{466D0FD6-2074-470B-BA1F-E394203E3CF9}" type="parTrans" cxnId="{1533DBFC-CD28-4CEB-8211-CBA5106EF6EE}">
      <dgm:prSet/>
      <dgm:spPr/>
      <dgm:t>
        <a:bodyPr/>
        <a:lstStyle/>
        <a:p>
          <a:endParaRPr lang="zh-TW" altLang="en-US"/>
        </a:p>
      </dgm:t>
    </dgm:pt>
    <dgm:pt modelId="{DB61EE6F-385C-4411-866C-25272A224811}" type="sibTrans" cxnId="{1533DBFC-CD28-4CEB-8211-CBA5106EF6EE}">
      <dgm:prSet/>
      <dgm:spPr/>
      <dgm:t>
        <a:bodyPr/>
        <a:lstStyle/>
        <a:p>
          <a:endParaRPr lang="zh-TW" altLang="en-US"/>
        </a:p>
      </dgm:t>
    </dgm:pt>
    <dgm:pt modelId="{CC33EEDC-81A1-48A3-A02A-FF8F56580D94}">
      <dgm:prSet phldrT="[文字]"/>
      <dgm:spPr/>
      <dgm:t>
        <a:bodyPr/>
        <a:lstStyle/>
        <a:p>
          <a:r>
            <a:rPr lang="zh-TW" altLang="en-US" dirty="0" smtClean="0"/>
            <a:t>校園節水系統</a:t>
          </a:r>
          <a:endParaRPr lang="zh-TW" altLang="en-US" dirty="0"/>
        </a:p>
      </dgm:t>
    </dgm:pt>
    <dgm:pt modelId="{BF7F1F29-F6F3-49A6-BEF1-04AF90896C54}" type="parTrans" cxnId="{D6649FC5-4DE4-4948-B53A-303EE4D7A534}">
      <dgm:prSet/>
      <dgm:spPr/>
      <dgm:t>
        <a:bodyPr/>
        <a:lstStyle/>
        <a:p>
          <a:endParaRPr lang="zh-TW" altLang="en-US"/>
        </a:p>
      </dgm:t>
    </dgm:pt>
    <dgm:pt modelId="{A460B4EE-0B76-436C-B42B-194F7B534498}" type="sibTrans" cxnId="{D6649FC5-4DE4-4948-B53A-303EE4D7A534}">
      <dgm:prSet/>
      <dgm:spPr/>
      <dgm:t>
        <a:bodyPr/>
        <a:lstStyle/>
        <a:p>
          <a:endParaRPr lang="zh-TW" altLang="en-US"/>
        </a:p>
      </dgm:t>
    </dgm:pt>
    <dgm:pt modelId="{9C809B14-ED94-4E37-91DA-93629851EE0F}">
      <dgm:prSet/>
      <dgm:spPr/>
      <dgm:t>
        <a:bodyPr/>
        <a:lstStyle/>
        <a:p>
          <a:r>
            <a:rPr lang="zh-TW" altLang="en-US" dirty="0" smtClean="0"/>
            <a:t>低年級</a:t>
          </a:r>
          <a:endParaRPr lang="en-US" altLang="zh-TW" dirty="0" smtClean="0"/>
        </a:p>
        <a:p>
          <a:r>
            <a:rPr lang="zh-TW" altLang="en-US" dirty="0" smtClean="0"/>
            <a:t>水是生命之源</a:t>
          </a:r>
          <a:endParaRPr lang="zh-TW" altLang="en-US" dirty="0"/>
        </a:p>
      </dgm:t>
    </dgm:pt>
    <dgm:pt modelId="{FC9EF8A6-08F6-4096-8B9C-914FC6E44B74}" type="parTrans" cxnId="{A71C9902-35E0-44E3-91E0-802F8ABC9187}">
      <dgm:prSet/>
      <dgm:spPr/>
      <dgm:t>
        <a:bodyPr/>
        <a:lstStyle/>
        <a:p>
          <a:endParaRPr lang="zh-TW" altLang="en-US"/>
        </a:p>
      </dgm:t>
    </dgm:pt>
    <dgm:pt modelId="{B618127E-1C82-42A4-B26F-F2123FC3C45B}" type="sibTrans" cxnId="{A71C9902-35E0-44E3-91E0-802F8ABC9187}">
      <dgm:prSet/>
      <dgm:spPr/>
      <dgm:t>
        <a:bodyPr/>
        <a:lstStyle/>
        <a:p>
          <a:endParaRPr lang="zh-TW" altLang="en-US"/>
        </a:p>
      </dgm:t>
    </dgm:pt>
    <dgm:pt modelId="{4D0BA481-D481-482A-96D0-D37F17F8952E}">
      <dgm:prSet/>
      <dgm:spPr/>
      <dgm:t>
        <a:bodyPr/>
        <a:lstStyle/>
        <a:p>
          <a:r>
            <a:rPr lang="zh-TW" altLang="en-US" dirty="0" smtClean="0"/>
            <a:t>認識水循環</a:t>
          </a:r>
          <a:endParaRPr lang="zh-TW" altLang="en-US" dirty="0"/>
        </a:p>
      </dgm:t>
    </dgm:pt>
    <dgm:pt modelId="{EB86502F-63B6-4983-ADBE-EEDAC8F10C8D}" type="parTrans" cxnId="{64C2A19E-CD73-4E96-9C07-FC4B4E3BE78A}">
      <dgm:prSet/>
      <dgm:spPr/>
      <dgm:t>
        <a:bodyPr/>
        <a:lstStyle/>
        <a:p>
          <a:endParaRPr lang="zh-TW" altLang="en-US"/>
        </a:p>
      </dgm:t>
    </dgm:pt>
    <dgm:pt modelId="{31844B06-5533-4AEB-8030-D059A3DCE7B7}" type="sibTrans" cxnId="{64C2A19E-CD73-4E96-9C07-FC4B4E3BE78A}">
      <dgm:prSet/>
      <dgm:spPr/>
      <dgm:t>
        <a:bodyPr/>
        <a:lstStyle/>
        <a:p>
          <a:endParaRPr lang="zh-TW" altLang="en-US"/>
        </a:p>
      </dgm:t>
    </dgm:pt>
    <dgm:pt modelId="{89150217-8E66-4972-BCFA-22B7FEE9318D}">
      <dgm:prSet/>
      <dgm:spPr/>
      <dgm:t>
        <a:bodyPr/>
        <a:lstStyle/>
        <a:p>
          <a:r>
            <a:rPr lang="zh-TW" altLang="en-US" dirty="0" smtClean="0"/>
            <a:t>珍惜水資源</a:t>
          </a:r>
          <a:endParaRPr lang="zh-TW" altLang="en-US" dirty="0"/>
        </a:p>
      </dgm:t>
    </dgm:pt>
    <dgm:pt modelId="{754EBBEF-E31C-4715-9AAF-24C5FC544FEC}" type="parTrans" cxnId="{4024B84F-B52D-4E7E-A4CE-93BF83E60CD1}">
      <dgm:prSet/>
      <dgm:spPr/>
      <dgm:t>
        <a:bodyPr/>
        <a:lstStyle/>
        <a:p>
          <a:endParaRPr lang="zh-TW" altLang="en-US"/>
        </a:p>
      </dgm:t>
    </dgm:pt>
    <dgm:pt modelId="{52C6D274-B2EA-4A2A-BAF9-DAC4630EAD44}" type="sibTrans" cxnId="{4024B84F-B52D-4E7E-A4CE-93BF83E60CD1}">
      <dgm:prSet/>
      <dgm:spPr/>
      <dgm:t>
        <a:bodyPr/>
        <a:lstStyle/>
        <a:p>
          <a:endParaRPr lang="zh-TW" altLang="en-US"/>
        </a:p>
      </dgm:t>
    </dgm:pt>
    <dgm:pt modelId="{DEEC76FA-F2EB-458A-B5C4-01733062607B}">
      <dgm:prSet/>
      <dgm:spPr/>
      <dgm:t>
        <a:bodyPr/>
        <a:lstStyle/>
        <a:p>
          <a:r>
            <a:rPr lang="zh-TW" altLang="en-US" dirty="0" smtClean="0"/>
            <a:t>生活省</a:t>
          </a:r>
          <a:r>
            <a:rPr lang="zh-TW" altLang="en-US" dirty="0" smtClean="0"/>
            <a:t>水</a:t>
          </a:r>
          <a:endParaRPr lang="en-US" altLang="zh-TW" dirty="0" smtClean="0"/>
        </a:p>
        <a:p>
          <a:r>
            <a:rPr lang="zh-TW" altLang="en-US" dirty="0" smtClean="0"/>
            <a:t>小</a:t>
          </a:r>
          <a:r>
            <a:rPr lang="zh-TW" altLang="en-US" dirty="0" smtClean="0"/>
            <a:t>偏方</a:t>
          </a:r>
          <a:endParaRPr lang="zh-TW" altLang="en-US" dirty="0"/>
        </a:p>
      </dgm:t>
    </dgm:pt>
    <dgm:pt modelId="{5E923397-14BA-4971-8C94-CA776FA50509}" type="parTrans" cxnId="{62A77459-8CEB-4C01-A697-85006F14DC51}">
      <dgm:prSet/>
      <dgm:spPr/>
      <dgm:t>
        <a:bodyPr/>
        <a:lstStyle/>
        <a:p>
          <a:endParaRPr lang="zh-TW" altLang="en-US"/>
        </a:p>
      </dgm:t>
    </dgm:pt>
    <dgm:pt modelId="{C2E844CA-2EA5-4897-B64B-F65BDD751527}" type="sibTrans" cxnId="{62A77459-8CEB-4C01-A697-85006F14DC51}">
      <dgm:prSet/>
      <dgm:spPr/>
      <dgm:t>
        <a:bodyPr/>
        <a:lstStyle/>
        <a:p>
          <a:endParaRPr lang="zh-TW" altLang="en-US"/>
        </a:p>
      </dgm:t>
    </dgm:pt>
    <dgm:pt modelId="{D7D9088B-44D0-4CFD-84C3-2B71750A64C8}" type="pres">
      <dgm:prSet presAssocID="{16BD1852-5C2A-43AC-96FE-29237F7C7E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75469F2-AB96-4394-9191-D367770E4E72}" type="pres">
      <dgm:prSet presAssocID="{FD175329-DD5F-40EB-9DDB-19BFE608B3B7}" presName="hierRoot1" presStyleCnt="0"/>
      <dgm:spPr/>
    </dgm:pt>
    <dgm:pt modelId="{A7C55E84-8E3E-489A-AC64-C570A59640E6}" type="pres">
      <dgm:prSet presAssocID="{FD175329-DD5F-40EB-9DDB-19BFE608B3B7}" presName="composite" presStyleCnt="0"/>
      <dgm:spPr/>
    </dgm:pt>
    <dgm:pt modelId="{B512CC46-B056-4EA0-B08C-B5F48F76C3BC}" type="pres">
      <dgm:prSet presAssocID="{FD175329-DD5F-40EB-9DDB-19BFE608B3B7}" presName="background" presStyleLbl="node0" presStyleIdx="0" presStyleCnt="1"/>
      <dgm:spPr/>
    </dgm:pt>
    <dgm:pt modelId="{DB68F697-9D7E-4174-AF5C-42ECA7D60217}" type="pres">
      <dgm:prSet presAssocID="{FD175329-DD5F-40EB-9DDB-19BFE608B3B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116C6C6-2DFB-4EBB-B78B-3540D9B2541C}" type="pres">
      <dgm:prSet presAssocID="{FD175329-DD5F-40EB-9DDB-19BFE608B3B7}" presName="hierChild2" presStyleCnt="0"/>
      <dgm:spPr/>
    </dgm:pt>
    <dgm:pt modelId="{878B0F86-3C40-4123-A0CC-850D2D8A45CC}" type="pres">
      <dgm:prSet presAssocID="{DD900C7C-5D81-4AAC-8B50-6B8B862DC872}" presName="Name10" presStyleLbl="parChTrans1D2" presStyleIdx="0" presStyleCnt="3"/>
      <dgm:spPr/>
      <dgm:t>
        <a:bodyPr/>
        <a:lstStyle/>
        <a:p>
          <a:endParaRPr lang="zh-TW" altLang="en-US"/>
        </a:p>
      </dgm:t>
    </dgm:pt>
    <dgm:pt modelId="{E616862E-AD94-44DF-B509-80E4A22D47C1}" type="pres">
      <dgm:prSet presAssocID="{0B9ACE84-B380-48CB-812F-ACCF65A80B4F}" presName="hierRoot2" presStyleCnt="0"/>
      <dgm:spPr/>
    </dgm:pt>
    <dgm:pt modelId="{C6773190-B1D6-4AFE-8560-91F2E3482369}" type="pres">
      <dgm:prSet presAssocID="{0B9ACE84-B380-48CB-812F-ACCF65A80B4F}" presName="composite2" presStyleCnt="0"/>
      <dgm:spPr/>
    </dgm:pt>
    <dgm:pt modelId="{3A7ECE9D-EAEA-4F92-B345-8B3F59C3BED6}" type="pres">
      <dgm:prSet presAssocID="{0B9ACE84-B380-48CB-812F-ACCF65A80B4F}" presName="background2" presStyleLbl="node2" presStyleIdx="0" presStyleCnt="3"/>
      <dgm:spPr/>
    </dgm:pt>
    <dgm:pt modelId="{749E3F7A-78C5-4488-B0E1-0C9C25D825F7}" type="pres">
      <dgm:prSet presAssocID="{0B9ACE84-B380-48CB-812F-ACCF65A80B4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226412C-D754-4108-9FFE-1C2C094BFA1C}" type="pres">
      <dgm:prSet presAssocID="{0B9ACE84-B380-48CB-812F-ACCF65A80B4F}" presName="hierChild3" presStyleCnt="0"/>
      <dgm:spPr/>
    </dgm:pt>
    <dgm:pt modelId="{5B4E0409-352A-4F72-AAC5-B15D33A85E13}" type="pres">
      <dgm:prSet presAssocID="{2B27F47F-BBB8-408D-AD28-BD0EB025AD3A}" presName="Name17" presStyleLbl="parChTrans1D3" presStyleIdx="0" presStyleCnt="6"/>
      <dgm:spPr/>
      <dgm:t>
        <a:bodyPr/>
        <a:lstStyle/>
        <a:p>
          <a:endParaRPr lang="zh-TW" altLang="en-US"/>
        </a:p>
      </dgm:t>
    </dgm:pt>
    <dgm:pt modelId="{C524B83B-C46B-41B8-8A31-5D3C8B3D4153}" type="pres">
      <dgm:prSet presAssocID="{6DBD8478-586A-416A-8258-4593BD3954F9}" presName="hierRoot3" presStyleCnt="0"/>
      <dgm:spPr/>
    </dgm:pt>
    <dgm:pt modelId="{93F80648-509B-4C2B-B9B7-FA6F709C93AC}" type="pres">
      <dgm:prSet presAssocID="{6DBD8478-586A-416A-8258-4593BD3954F9}" presName="composite3" presStyleCnt="0"/>
      <dgm:spPr/>
    </dgm:pt>
    <dgm:pt modelId="{9D1D6A36-844E-4D61-9C5F-801FBA0A80A7}" type="pres">
      <dgm:prSet presAssocID="{6DBD8478-586A-416A-8258-4593BD3954F9}" presName="background3" presStyleLbl="node3" presStyleIdx="0" presStyleCnt="6"/>
      <dgm:spPr/>
    </dgm:pt>
    <dgm:pt modelId="{8676A95A-6F4E-415A-85BC-E97150871B71}" type="pres">
      <dgm:prSet presAssocID="{6DBD8478-586A-416A-8258-4593BD3954F9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7F675CA-1DA8-4AEB-B7F0-4734BEE0A464}" type="pres">
      <dgm:prSet presAssocID="{6DBD8478-586A-416A-8258-4593BD3954F9}" presName="hierChild4" presStyleCnt="0"/>
      <dgm:spPr/>
    </dgm:pt>
    <dgm:pt modelId="{247085D4-7EAC-4DC9-B0AB-0A37C6CD56C0}" type="pres">
      <dgm:prSet presAssocID="{A6A374CC-F30E-428B-9543-E5F2603042E2}" presName="Name17" presStyleLbl="parChTrans1D3" presStyleIdx="1" presStyleCnt="6"/>
      <dgm:spPr/>
      <dgm:t>
        <a:bodyPr/>
        <a:lstStyle/>
        <a:p>
          <a:endParaRPr lang="zh-TW" altLang="en-US"/>
        </a:p>
      </dgm:t>
    </dgm:pt>
    <dgm:pt modelId="{F4780ADE-B906-44E4-A33F-350DD8A8BE53}" type="pres">
      <dgm:prSet presAssocID="{26857EB9-D14B-455C-8D42-B93F135E3C05}" presName="hierRoot3" presStyleCnt="0"/>
      <dgm:spPr/>
    </dgm:pt>
    <dgm:pt modelId="{666CDC57-B27A-4A6F-8EF8-7A955AD9D235}" type="pres">
      <dgm:prSet presAssocID="{26857EB9-D14B-455C-8D42-B93F135E3C05}" presName="composite3" presStyleCnt="0"/>
      <dgm:spPr/>
    </dgm:pt>
    <dgm:pt modelId="{12DC9AF1-AFD1-4930-A0AB-A815D783493A}" type="pres">
      <dgm:prSet presAssocID="{26857EB9-D14B-455C-8D42-B93F135E3C05}" presName="background3" presStyleLbl="node3" presStyleIdx="1" presStyleCnt="6"/>
      <dgm:spPr/>
    </dgm:pt>
    <dgm:pt modelId="{35EB9464-4DDF-4B3F-B476-1DCE9FF07C25}" type="pres">
      <dgm:prSet presAssocID="{26857EB9-D14B-455C-8D42-B93F135E3C05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CBBE45-A583-4D3E-863F-86D8C42ABC4F}" type="pres">
      <dgm:prSet presAssocID="{26857EB9-D14B-455C-8D42-B93F135E3C05}" presName="hierChild4" presStyleCnt="0"/>
      <dgm:spPr/>
    </dgm:pt>
    <dgm:pt modelId="{A70D9CC1-BCDE-491E-8F90-66025770D2A8}" type="pres">
      <dgm:prSet presAssocID="{466D0FD6-2074-470B-BA1F-E394203E3CF9}" presName="Name10" presStyleLbl="parChTrans1D2" presStyleIdx="1" presStyleCnt="3"/>
      <dgm:spPr/>
      <dgm:t>
        <a:bodyPr/>
        <a:lstStyle/>
        <a:p>
          <a:endParaRPr lang="zh-TW" altLang="en-US"/>
        </a:p>
      </dgm:t>
    </dgm:pt>
    <dgm:pt modelId="{6F5DA926-DCEF-45C6-A30A-C4098DA211AB}" type="pres">
      <dgm:prSet presAssocID="{70E780B7-22B2-40C2-A5B8-BD78FAAC4006}" presName="hierRoot2" presStyleCnt="0"/>
      <dgm:spPr/>
    </dgm:pt>
    <dgm:pt modelId="{82A6E7AA-D2BB-42C4-9F34-C4C26898C8BC}" type="pres">
      <dgm:prSet presAssocID="{70E780B7-22B2-40C2-A5B8-BD78FAAC4006}" presName="composite2" presStyleCnt="0"/>
      <dgm:spPr/>
    </dgm:pt>
    <dgm:pt modelId="{B5AAC2C0-82DC-4994-9933-1A20FBDD0510}" type="pres">
      <dgm:prSet presAssocID="{70E780B7-22B2-40C2-A5B8-BD78FAAC4006}" presName="background2" presStyleLbl="node2" presStyleIdx="1" presStyleCnt="3"/>
      <dgm:spPr/>
    </dgm:pt>
    <dgm:pt modelId="{A2557564-2AEB-49A9-B8EA-1D167F573CC5}" type="pres">
      <dgm:prSet presAssocID="{70E780B7-22B2-40C2-A5B8-BD78FAAC400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E7255A9-BA9E-4DB2-89E6-988B09D2AB5E}" type="pres">
      <dgm:prSet presAssocID="{70E780B7-22B2-40C2-A5B8-BD78FAAC4006}" presName="hierChild3" presStyleCnt="0"/>
      <dgm:spPr/>
    </dgm:pt>
    <dgm:pt modelId="{2980880F-8D40-47C0-873A-43B906FDD14A}" type="pres">
      <dgm:prSet presAssocID="{BF7F1F29-F6F3-49A6-BEF1-04AF90896C54}" presName="Name17" presStyleLbl="parChTrans1D3" presStyleIdx="2" presStyleCnt="6"/>
      <dgm:spPr/>
      <dgm:t>
        <a:bodyPr/>
        <a:lstStyle/>
        <a:p>
          <a:endParaRPr lang="zh-TW" altLang="en-US"/>
        </a:p>
      </dgm:t>
    </dgm:pt>
    <dgm:pt modelId="{3ED021CB-1F9F-40D1-A29F-87A458BF6474}" type="pres">
      <dgm:prSet presAssocID="{CC33EEDC-81A1-48A3-A02A-FF8F56580D94}" presName="hierRoot3" presStyleCnt="0"/>
      <dgm:spPr/>
    </dgm:pt>
    <dgm:pt modelId="{B0FE88C2-8336-4BD8-BCEB-8E267EF04643}" type="pres">
      <dgm:prSet presAssocID="{CC33EEDC-81A1-48A3-A02A-FF8F56580D94}" presName="composite3" presStyleCnt="0"/>
      <dgm:spPr/>
    </dgm:pt>
    <dgm:pt modelId="{C14F4FE3-3A17-4029-BB12-810FD33C0275}" type="pres">
      <dgm:prSet presAssocID="{CC33EEDC-81A1-48A3-A02A-FF8F56580D94}" presName="background3" presStyleLbl="node3" presStyleIdx="2" presStyleCnt="6"/>
      <dgm:spPr/>
    </dgm:pt>
    <dgm:pt modelId="{5A057966-891A-4D07-8625-B3349897CBEA}" type="pres">
      <dgm:prSet presAssocID="{CC33EEDC-81A1-48A3-A02A-FF8F56580D94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A15EAF9-117E-4FB2-9A5A-530715932F68}" type="pres">
      <dgm:prSet presAssocID="{CC33EEDC-81A1-48A3-A02A-FF8F56580D94}" presName="hierChild4" presStyleCnt="0"/>
      <dgm:spPr/>
    </dgm:pt>
    <dgm:pt modelId="{18A49FAD-B2ED-4227-94D4-D794F6FD6364}" type="pres">
      <dgm:prSet presAssocID="{5E923397-14BA-4971-8C94-CA776FA50509}" presName="Name17" presStyleLbl="parChTrans1D3" presStyleIdx="3" presStyleCnt="6"/>
      <dgm:spPr/>
      <dgm:t>
        <a:bodyPr/>
        <a:lstStyle/>
        <a:p>
          <a:endParaRPr lang="zh-TW" altLang="en-US"/>
        </a:p>
      </dgm:t>
    </dgm:pt>
    <dgm:pt modelId="{F0FEBF6D-122F-45D5-A6FF-3E2F3BDA27EE}" type="pres">
      <dgm:prSet presAssocID="{DEEC76FA-F2EB-458A-B5C4-01733062607B}" presName="hierRoot3" presStyleCnt="0"/>
      <dgm:spPr/>
    </dgm:pt>
    <dgm:pt modelId="{C43B3832-CE14-413D-8F07-19320D41DDCE}" type="pres">
      <dgm:prSet presAssocID="{DEEC76FA-F2EB-458A-B5C4-01733062607B}" presName="composite3" presStyleCnt="0"/>
      <dgm:spPr/>
    </dgm:pt>
    <dgm:pt modelId="{2D8C88EF-87B9-4791-9872-CD1F1C4E798E}" type="pres">
      <dgm:prSet presAssocID="{DEEC76FA-F2EB-458A-B5C4-01733062607B}" presName="background3" presStyleLbl="node3" presStyleIdx="3" presStyleCnt="6"/>
      <dgm:spPr/>
    </dgm:pt>
    <dgm:pt modelId="{9771C9F0-F1F9-48E1-A2D5-5589162FCCB5}" type="pres">
      <dgm:prSet presAssocID="{DEEC76FA-F2EB-458A-B5C4-01733062607B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A57F9FC-C92A-41D6-BA48-20768E963951}" type="pres">
      <dgm:prSet presAssocID="{DEEC76FA-F2EB-458A-B5C4-01733062607B}" presName="hierChild4" presStyleCnt="0"/>
      <dgm:spPr/>
    </dgm:pt>
    <dgm:pt modelId="{F6351350-EF0F-412A-AF44-27D47072A2F7}" type="pres">
      <dgm:prSet presAssocID="{FC9EF8A6-08F6-4096-8B9C-914FC6E44B74}" presName="Name10" presStyleLbl="parChTrans1D2" presStyleIdx="2" presStyleCnt="3"/>
      <dgm:spPr/>
      <dgm:t>
        <a:bodyPr/>
        <a:lstStyle/>
        <a:p>
          <a:endParaRPr lang="zh-TW" altLang="en-US"/>
        </a:p>
      </dgm:t>
    </dgm:pt>
    <dgm:pt modelId="{B8061A27-4B2F-4E19-8374-7369A45C5D30}" type="pres">
      <dgm:prSet presAssocID="{9C809B14-ED94-4E37-91DA-93629851EE0F}" presName="hierRoot2" presStyleCnt="0"/>
      <dgm:spPr/>
    </dgm:pt>
    <dgm:pt modelId="{590A741D-14E4-4535-9BD2-279411023BF9}" type="pres">
      <dgm:prSet presAssocID="{9C809B14-ED94-4E37-91DA-93629851EE0F}" presName="composite2" presStyleCnt="0"/>
      <dgm:spPr/>
    </dgm:pt>
    <dgm:pt modelId="{FFC98A81-D7DD-45E0-B100-BEC15BD2F14A}" type="pres">
      <dgm:prSet presAssocID="{9C809B14-ED94-4E37-91DA-93629851EE0F}" presName="background2" presStyleLbl="node2" presStyleIdx="2" presStyleCnt="3"/>
      <dgm:spPr/>
    </dgm:pt>
    <dgm:pt modelId="{32A538F7-CD87-4EFA-B5B0-F15118EA1E68}" type="pres">
      <dgm:prSet presAssocID="{9C809B14-ED94-4E37-91DA-93629851EE0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9719293-986C-497B-9A35-105EF1FAA6B7}" type="pres">
      <dgm:prSet presAssocID="{9C809B14-ED94-4E37-91DA-93629851EE0F}" presName="hierChild3" presStyleCnt="0"/>
      <dgm:spPr/>
    </dgm:pt>
    <dgm:pt modelId="{4CD9E101-25A4-4FFA-97D6-8BACEB9EEB07}" type="pres">
      <dgm:prSet presAssocID="{EB86502F-63B6-4983-ADBE-EEDAC8F10C8D}" presName="Name17" presStyleLbl="parChTrans1D3" presStyleIdx="4" presStyleCnt="6"/>
      <dgm:spPr/>
      <dgm:t>
        <a:bodyPr/>
        <a:lstStyle/>
        <a:p>
          <a:endParaRPr lang="zh-TW" altLang="en-US"/>
        </a:p>
      </dgm:t>
    </dgm:pt>
    <dgm:pt modelId="{8CFC0522-D34F-4AF3-A043-CD8D9BFFA2A8}" type="pres">
      <dgm:prSet presAssocID="{4D0BA481-D481-482A-96D0-D37F17F8952E}" presName="hierRoot3" presStyleCnt="0"/>
      <dgm:spPr/>
    </dgm:pt>
    <dgm:pt modelId="{0355D9CE-3590-45A3-BA10-C9D9CB58C7FA}" type="pres">
      <dgm:prSet presAssocID="{4D0BA481-D481-482A-96D0-D37F17F8952E}" presName="composite3" presStyleCnt="0"/>
      <dgm:spPr/>
    </dgm:pt>
    <dgm:pt modelId="{40AC016F-4B9C-41A3-8AB0-11F4E18DF116}" type="pres">
      <dgm:prSet presAssocID="{4D0BA481-D481-482A-96D0-D37F17F8952E}" presName="background3" presStyleLbl="node3" presStyleIdx="4" presStyleCnt="6"/>
      <dgm:spPr/>
    </dgm:pt>
    <dgm:pt modelId="{3A98F260-7297-4F72-9625-EFE9D95FFFC9}" type="pres">
      <dgm:prSet presAssocID="{4D0BA481-D481-482A-96D0-D37F17F8952E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09BB954-CE15-48DE-A5CE-D434EA58D8EF}" type="pres">
      <dgm:prSet presAssocID="{4D0BA481-D481-482A-96D0-D37F17F8952E}" presName="hierChild4" presStyleCnt="0"/>
      <dgm:spPr/>
    </dgm:pt>
    <dgm:pt modelId="{BFC6ED8B-298C-4AFA-AF24-590560CA0F19}" type="pres">
      <dgm:prSet presAssocID="{754EBBEF-E31C-4715-9AAF-24C5FC544FEC}" presName="Name17" presStyleLbl="parChTrans1D3" presStyleIdx="5" presStyleCnt="6"/>
      <dgm:spPr/>
      <dgm:t>
        <a:bodyPr/>
        <a:lstStyle/>
        <a:p>
          <a:endParaRPr lang="zh-TW" altLang="en-US"/>
        </a:p>
      </dgm:t>
    </dgm:pt>
    <dgm:pt modelId="{7A47A750-1C9D-4598-B9A6-7AE7083E6B60}" type="pres">
      <dgm:prSet presAssocID="{89150217-8E66-4972-BCFA-22B7FEE9318D}" presName="hierRoot3" presStyleCnt="0"/>
      <dgm:spPr/>
    </dgm:pt>
    <dgm:pt modelId="{1D4C3042-84CD-4F09-85F2-3770F27C1D02}" type="pres">
      <dgm:prSet presAssocID="{89150217-8E66-4972-BCFA-22B7FEE9318D}" presName="composite3" presStyleCnt="0"/>
      <dgm:spPr/>
    </dgm:pt>
    <dgm:pt modelId="{2BC76036-7889-4C73-944D-C7BED9645785}" type="pres">
      <dgm:prSet presAssocID="{89150217-8E66-4972-BCFA-22B7FEE9318D}" presName="background3" presStyleLbl="node3" presStyleIdx="5" presStyleCnt="6"/>
      <dgm:spPr/>
    </dgm:pt>
    <dgm:pt modelId="{53C50F74-E576-4BB3-B32E-98DB71344286}" type="pres">
      <dgm:prSet presAssocID="{89150217-8E66-4972-BCFA-22B7FEE9318D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EF7858E-83FE-4A1C-9446-A484CFC2A510}" type="pres">
      <dgm:prSet presAssocID="{89150217-8E66-4972-BCFA-22B7FEE9318D}" presName="hierChild4" presStyleCnt="0"/>
      <dgm:spPr/>
    </dgm:pt>
  </dgm:ptLst>
  <dgm:cxnLst>
    <dgm:cxn modelId="{13620E09-A2CD-461A-95D8-DD2FB9A7A090}" type="presOf" srcId="{89150217-8E66-4972-BCFA-22B7FEE9318D}" destId="{53C50F74-E576-4BB3-B32E-98DB71344286}" srcOrd="0" destOrd="0" presId="urn:microsoft.com/office/officeart/2005/8/layout/hierarchy1"/>
    <dgm:cxn modelId="{64C2A19E-CD73-4E96-9C07-FC4B4E3BE78A}" srcId="{9C809B14-ED94-4E37-91DA-93629851EE0F}" destId="{4D0BA481-D481-482A-96D0-D37F17F8952E}" srcOrd="0" destOrd="0" parTransId="{EB86502F-63B6-4983-ADBE-EEDAC8F10C8D}" sibTransId="{31844B06-5533-4AEB-8030-D059A3DCE7B7}"/>
    <dgm:cxn modelId="{3D00E874-8A87-4558-ADC2-16D6BDC2599A}" type="presOf" srcId="{DEEC76FA-F2EB-458A-B5C4-01733062607B}" destId="{9771C9F0-F1F9-48E1-A2D5-5589162FCCB5}" srcOrd="0" destOrd="0" presId="urn:microsoft.com/office/officeart/2005/8/layout/hierarchy1"/>
    <dgm:cxn modelId="{8B144024-5237-4CAD-87FB-77C6192BE3B3}" type="presOf" srcId="{BF7F1F29-F6F3-49A6-BEF1-04AF90896C54}" destId="{2980880F-8D40-47C0-873A-43B906FDD14A}" srcOrd="0" destOrd="0" presId="urn:microsoft.com/office/officeart/2005/8/layout/hierarchy1"/>
    <dgm:cxn modelId="{A71C9902-35E0-44E3-91E0-802F8ABC9187}" srcId="{FD175329-DD5F-40EB-9DDB-19BFE608B3B7}" destId="{9C809B14-ED94-4E37-91DA-93629851EE0F}" srcOrd="2" destOrd="0" parTransId="{FC9EF8A6-08F6-4096-8B9C-914FC6E44B74}" sibTransId="{B618127E-1C82-42A4-B26F-F2123FC3C45B}"/>
    <dgm:cxn modelId="{3258CA52-5B8F-4FE2-B2FC-FD568DCADF0E}" srcId="{0B9ACE84-B380-48CB-812F-ACCF65A80B4F}" destId="{6DBD8478-586A-416A-8258-4593BD3954F9}" srcOrd="0" destOrd="0" parTransId="{2B27F47F-BBB8-408D-AD28-BD0EB025AD3A}" sibTransId="{D0796330-DBC4-45A8-83EC-9B2DA306C655}"/>
    <dgm:cxn modelId="{CF5AD060-AF46-401D-AE07-95AFCEC66C86}" type="presOf" srcId="{6DBD8478-586A-416A-8258-4593BD3954F9}" destId="{8676A95A-6F4E-415A-85BC-E97150871B71}" srcOrd="0" destOrd="0" presId="urn:microsoft.com/office/officeart/2005/8/layout/hierarchy1"/>
    <dgm:cxn modelId="{8FB34176-4C40-4728-9B71-5395CFB3C090}" type="presOf" srcId="{FC9EF8A6-08F6-4096-8B9C-914FC6E44B74}" destId="{F6351350-EF0F-412A-AF44-27D47072A2F7}" srcOrd="0" destOrd="0" presId="urn:microsoft.com/office/officeart/2005/8/layout/hierarchy1"/>
    <dgm:cxn modelId="{ECD10634-1CEA-41BD-A28C-B1748C2C3892}" type="presOf" srcId="{9C809B14-ED94-4E37-91DA-93629851EE0F}" destId="{32A538F7-CD87-4EFA-B5B0-F15118EA1E68}" srcOrd="0" destOrd="0" presId="urn:microsoft.com/office/officeart/2005/8/layout/hierarchy1"/>
    <dgm:cxn modelId="{EA803D09-E989-46D4-9092-0EBECC0F9379}" srcId="{0B9ACE84-B380-48CB-812F-ACCF65A80B4F}" destId="{26857EB9-D14B-455C-8D42-B93F135E3C05}" srcOrd="1" destOrd="0" parTransId="{A6A374CC-F30E-428B-9543-E5F2603042E2}" sibTransId="{3FBB4EEE-6DA8-487F-ACC7-209D10076295}"/>
    <dgm:cxn modelId="{1077CB98-15AB-422E-8FD8-1E00079F2E01}" type="presOf" srcId="{4D0BA481-D481-482A-96D0-D37F17F8952E}" destId="{3A98F260-7297-4F72-9625-EFE9D95FFFC9}" srcOrd="0" destOrd="0" presId="urn:microsoft.com/office/officeart/2005/8/layout/hierarchy1"/>
    <dgm:cxn modelId="{055C8611-5DFD-4823-BE9D-43AE874B621A}" type="presOf" srcId="{DD900C7C-5D81-4AAC-8B50-6B8B862DC872}" destId="{878B0F86-3C40-4123-A0CC-850D2D8A45CC}" srcOrd="0" destOrd="0" presId="urn:microsoft.com/office/officeart/2005/8/layout/hierarchy1"/>
    <dgm:cxn modelId="{DD13836E-D8FF-4E84-BD38-E09BB794EED1}" type="presOf" srcId="{EB86502F-63B6-4983-ADBE-EEDAC8F10C8D}" destId="{4CD9E101-25A4-4FFA-97D6-8BACEB9EEB07}" srcOrd="0" destOrd="0" presId="urn:microsoft.com/office/officeart/2005/8/layout/hierarchy1"/>
    <dgm:cxn modelId="{8E5CE6EE-5FA3-4B8E-9C2A-A45F52BDF7D8}" type="presOf" srcId="{5E923397-14BA-4971-8C94-CA776FA50509}" destId="{18A49FAD-B2ED-4227-94D4-D794F6FD6364}" srcOrd="0" destOrd="0" presId="urn:microsoft.com/office/officeart/2005/8/layout/hierarchy1"/>
    <dgm:cxn modelId="{C3F3DD3F-16ED-4ED0-ACCC-0E103C9C9D9A}" type="presOf" srcId="{70E780B7-22B2-40C2-A5B8-BD78FAAC4006}" destId="{A2557564-2AEB-49A9-B8EA-1D167F573CC5}" srcOrd="0" destOrd="0" presId="urn:microsoft.com/office/officeart/2005/8/layout/hierarchy1"/>
    <dgm:cxn modelId="{6B3FA29D-A107-45E8-BF1E-F3558823BB86}" type="presOf" srcId="{FD175329-DD5F-40EB-9DDB-19BFE608B3B7}" destId="{DB68F697-9D7E-4174-AF5C-42ECA7D60217}" srcOrd="0" destOrd="0" presId="urn:microsoft.com/office/officeart/2005/8/layout/hierarchy1"/>
    <dgm:cxn modelId="{3DCE999A-7FC2-443B-ADE6-2166C836EFFA}" type="presOf" srcId="{16BD1852-5C2A-43AC-96FE-29237F7C7EDA}" destId="{D7D9088B-44D0-4CFD-84C3-2B71750A64C8}" srcOrd="0" destOrd="0" presId="urn:microsoft.com/office/officeart/2005/8/layout/hierarchy1"/>
    <dgm:cxn modelId="{AB172DA6-493A-4ABD-9A42-3B37A56AA2CD}" type="presOf" srcId="{26857EB9-D14B-455C-8D42-B93F135E3C05}" destId="{35EB9464-4DDF-4B3F-B476-1DCE9FF07C25}" srcOrd="0" destOrd="0" presId="urn:microsoft.com/office/officeart/2005/8/layout/hierarchy1"/>
    <dgm:cxn modelId="{78969C1A-F488-4D54-BBF8-829C6F5549AF}" type="presOf" srcId="{754EBBEF-E31C-4715-9AAF-24C5FC544FEC}" destId="{BFC6ED8B-298C-4AFA-AF24-590560CA0F19}" srcOrd="0" destOrd="0" presId="urn:microsoft.com/office/officeart/2005/8/layout/hierarchy1"/>
    <dgm:cxn modelId="{1533DBFC-CD28-4CEB-8211-CBA5106EF6EE}" srcId="{FD175329-DD5F-40EB-9DDB-19BFE608B3B7}" destId="{70E780B7-22B2-40C2-A5B8-BD78FAAC4006}" srcOrd="1" destOrd="0" parTransId="{466D0FD6-2074-470B-BA1F-E394203E3CF9}" sibTransId="{DB61EE6F-385C-4411-866C-25272A224811}"/>
    <dgm:cxn modelId="{838437E7-3805-4900-8660-04A1948D681F}" type="presOf" srcId="{CC33EEDC-81A1-48A3-A02A-FF8F56580D94}" destId="{5A057966-891A-4D07-8625-B3349897CBEA}" srcOrd="0" destOrd="0" presId="urn:microsoft.com/office/officeart/2005/8/layout/hierarchy1"/>
    <dgm:cxn modelId="{4024B84F-B52D-4E7E-A4CE-93BF83E60CD1}" srcId="{9C809B14-ED94-4E37-91DA-93629851EE0F}" destId="{89150217-8E66-4972-BCFA-22B7FEE9318D}" srcOrd="1" destOrd="0" parTransId="{754EBBEF-E31C-4715-9AAF-24C5FC544FEC}" sibTransId="{52C6D274-B2EA-4A2A-BAF9-DAC4630EAD44}"/>
    <dgm:cxn modelId="{62A77459-8CEB-4C01-A697-85006F14DC51}" srcId="{70E780B7-22B2-40C2-A5B8-BD78FAAC4006}" destId="{DEEC76FA-F2EB-458A-B5C4-01733062607B}" srcOrd="1" destOrd="0" parTransId="{5E923397-14BA-4971-8C94-CA776FA50509}" sibTransId="{C2E844CA-2EA5-4897-B64B-F65BDD751527}"/>
    <dgm:cxn modelId="{D6649FC5-4DE4-4948-B53A-303EE4D7A534}" srcId="{70E780B7-22B2-40C2-A5B8-BD78FAAC4006}" destId="{CC33EEDC-81A1-48A3-A02A-FF8F56580D94}" srcOrd="0" destOrd="0" parTransId="{BF7F1F29-F6F3-49A6-BEF1-04AF90896C54}" sibTransId="{A460B4EE-0B76-436C-B42B-194F7B534498}"/>
    <dgm:cxn modelId="{4B1150FB-2049-4E3F-8AE7-41FC45746C4A}" type="presOf" srcId="{466D0FD6-2074-470B-BA1F-E394203E3CF9}" destId="{A70D9CC1-BCDE-491E-8F90-66025770D2A8}" srcOrd="0" destOrd="0" presId="urn:microsoft.com/office/officeart/2005/8/layout/hierarchy1"/>
    <dgm:cxn modelId="{15E76160-362A-4C3A-B17F-FF49797AF76F}" type="presOf" srcId="{A6A374CC-F30E-428B-9543-E5F2603042E2}" destId="{247085D4-7EAC-4DC9-B0AB-0A37C6CD56C0}" srcOrd="0" destOrd="0" presId="urn:microsoft.com/office/officeart/2005/8/layout/hierarchy1"/>
    <dgm:cxn modelId="{226910A9-BFF9-4C42-9D64-AA89B5453E3D}" srcId="{FD175329-DD5F-40EB-9DDB-19BFE608B3B7}" destId="{0B9ACE84-B380-48CB-812F-ACCF65A80B4F}" srcOrd="0" destOrd="0" parTransId="{DD900C7C-5D81-4AAC-8B50-6B8B862DC872}" sibTransId="{DB153747-1968-4F3E-8EC6-769F1ED0DC0D}"/>
    <dgm:cxn modelId="{7EBF0BD1-8B36-4E44-B627-CAB59D913659}" srcId="{16BD1852-5C2A-43AC-96FE-29237F7C7EDA}" destId="{FD175329-DD5F-40EB-9DDB-19BFE608B3B7}" srcOrd="0" destOrd="0" parTransId="{11DA630E-3CF9-4B4B-A7A2-F1970432007B}" sibTransId="{32E563BF-BA04-4D80-9D3B-4A4C3A414B9E}"/>
    <dgm:cxn modelId="{CDF4A1CD-185C-4F3D-AFB8-9658BEAFA01E}" type="presOf" srcId="{2B27F47F-BBB8-408D-AD28-BD0EB025AD3A}" destId="{5B4E0409-352A-4F72-AAC5-B15D33A85E13}" srcOrd="0" destOrd="0" presId="urn:microsoft.com/office/officeart/2005/8/layout/hierarchy1"/>
    <dgm:cxn modelId="{1B19650A-764F-4239-895C-29058339ABB9}" type="presOf" srcId="{0B9ACE84-B380-48CB-812F-ACCF65A80B4F}" destId="{749E3F7A-78C5-4488-B0E1-0C9C25D825F7}" srcOrd="0" destOrd="0" presId="urn:microsoft.com/office/officeart/2005/8/layout/hierarchy1"/>
    <dgm:cxn modelId="{E9C1C7AD-3C86-4EE8-9389-B11D4673CFFC}" type="presParOf" srcId="{D7D9088B-44D0-4CFD-84C3-2B71750A64C8}" destId="{675469F2-AB96-4394-9191-D367770E4E72}" srcOrd="0" destOrd="0" presId="urn:microsoft.com/office/officeart/2005/8/layout/hierarchy1"/>
    <dgm:cxn modelId="{82C98482-CBC0-4F53-A276-842C178FB246}" type="presParOf" srcId="{675469F2-AB96-4394-9191-D367770E4E72}" destId="{A7C55E84-8E3E-489A-AC64-C570A59640E6}" srcOrd="0" destOrd="0" presId="urn:microsoft.com/office/officeart/2005/8/layout/hierarchy1"/>
    <dgm:cxn modelId="{3599DEF6-0B8B-4927-9B22-E75E5BF24CB6}" type="presParOf" srcId="{A7C55E84-8E3E-489A-AC64-C570A59640E6}" destId="{B512CC46-B056-4EA0-B08C-B5F48F76C3BC}" srcOrd="0" destOrd="0" presId="urn:microsoft.com/office/officeart/2005/8/layout/hierarchy1"/>
    <dgm:cxn modelId="{77CD3EBB-F38A-4F17-A3EB-09DBB9118A18}" type="presParOf" srcId="{A7C55E84-8E3E-489A-AC64-C570A59640E6}" destId="{DB68F697-9D7E-4174-AF5C-42ECA7D60217}" srcOrd="1" destOrd="0" presId="urn:microsoft.com/office/officeart/2005/8/layout/hierarchy1"/>
    <dgm:cxn modelId="{0AF99ED1-EECB-40FA-91E1-054E9FEAC48D}" type="presParOf" srcId="{675469F2-AB96-4394-9191-D367770E4E72}" destId="{E116C6C6-2DFB-4EBB-B78B-3540D9B2541C}" srcOrd="1" destOrd="0" presId="urn:microsoft.com/office/officeart/2005/8/layout/hierarchy1"/>
    <dgm:cxn modelId="{89747904-95BE-427F-A75C-8D02570A0E85}" type="presParOf" srcId="{E116C6C6-2DFB-4EBB-B78B-3540D9B2541C}" destId="{878B0F86-3C40-4123-A0CC-850D2D8A45CC}" srcOrd="0" destOrd="0" presId="urn:microsoft.com/office/officeart/2005/8/layout/hierarchy1"/>
    <dgm:cxn modelId="{C251ABF8-C5B8-45AF-9EBC-5243CDAA920E}" type="presParOf" srcId="{E116C6C6-2DFB-4EBB-B78B-3540D9B2541C}" destId="{E616862E-AD94-44DF-B509-80E4A22D47C1}" srcOrd="1" destOrd="0" presId="urn:microsoft.com/office/officeart/2005/8/layout/hierarchy1"/>
    <dgm:cxn modelId="{16802B26-ACA9-43B0-9CDF-19171F7BE1FF}" type="presParOf" srcId="{E616862E-AD94-44DF-B509-80E4A22D47C1}" destId="{C6773190-B1D6-4AFE-8560-91F2E3482369}" srcOrd="0" destOrd="0" presId="urn:microsoft.com/office/officeart/2005/8/layout/hierarchy1"/>
    <dgm:cxn modelId="{56EBE8C2-12BB-430D-AE6E-809A891F8600}" type="presParOf" srcId="{C6773190-B1D6-4AFE-8560-91F2E3482369}" destId="{3A7ECE9D-EAEA-4F92-B345-8B3F59C3BED6}" srcOrd="0" destOrd="0" presId="urn:microsoft.com/office/officeart/2005/8/layout/hierarchy1"/>
    <dgm:cxn modelId="{30BBC446-CC12-4BB7-A932-6AE4E443B8E1}" type="presParOf" srcId="{C6773190-B1D6-4AFE-8560-91F2E3482369}" destId="{749E3F7A-78C5-4488-B0E1-0C9C25D825F7}" srcOrd="1" destOrd="0" presId="urn:microsoft.com/office/officeart/2005/8/layout/hierarchy1"/>
    <dgm:cxn modelId="{7AD89B9C-D2C8-4ABB-930F-7E5C01255CAB}" type="presParOf" srcId="{E616862E-AD94-44DF-B509-80E4A22D47C1}" destId="{B226412C-D754-4108-9FFE-1C2C094BFA1C}" srcOrd="1" destOrd="0" presId="urn:microsoft.com/office/officeart/2005/8/layout/hierarchy1"/>
    <dgm:cxn modelId="{E8315F25-9421-4179-8B99-9FBD5495C7DA}" type="presParOf" srcId="{B226412C-D754-4108-9FFE-1C2C094BFA1C}" destId="{5B4E0409-352A-4F72-AAC5-B15D33A85E13}" srcOrd="0" destOrd="0" presId="urn:microsoft.com/office/officeart/2005/8/layout/hierarchy1"/>
    <dgm:cxn modelId="{0685FE29-549F-40AF-8478-0A2121409844}" type="presParOf" srcId="{B226412C-D754-4108-9FFE-1C2C094BFA1C}" destId="{C524B83B-C46B-41B8-8A31-5D3C8B3D4153}" srcOrd="1" destOrd="0" presId="urn:microsoft.com/office/officeart/2005/8/layout/hierarchy1"/>
    <dgm:cxn modelId="{B90236A6-786A-4B33-9D99-AAFAFEF08C00}" type="presParOf" srcId="{C524B83B-C46B-41B8-8A31-5D3C8B3D4153}" destId="{93F80648-509B-4C2B-B9B7-FA6F709C93AC}" srcOrd="0" destOrd="0" presId="urn:microsoft.com/office/officeart/2005/8/layout/hierarchy1"/>
    <dgm:cxn modelId="{C15AB5E3-B3D6-44D5-9A39-E68633AB175B}" type="presParOf" srcId="{93F80648-509B-4C2B-B9B7-FA6F709C93AC}" destId="{9D1D6A36-844E-4D61-9C5F-801FBA0A80A7}" srcOrd="0" destOrd="0" presId="urn:microsoft.com/office/officeart/2005/8/layout/hierarchy1"/>
    <dgm:cxn modelId="{4D5E8AD5-EFAF-4393-90AB-D5CB0B79216C}" type="presParOf" srcId="{93F80648-509B-4C2B-B9B7-FA6F709C93AC}" destId="{8676A95A-6F4E-415A-85BC-E97150871B71}" srcOrd="1" destOrd="0" presId="urn:microsoft.com/office/officeart/2005/8/layout/hierarchy1"/>
    <dgm:cxn modelId="{ED521B0D-5AB0-480F-916F-5517AE4611F8}" type="presParOf" srcId="{C524B83B-C46B-41B8-8A31-5D3C8B3D4153}" destId="{A7F675CA-1DA8-4AEB-B7F0-4734BEE0A464}" srcOrd="1" destOrd="0" presId="urn:microsoft.com/office/officeart/2005/8/layout/hierarchy1"/>
    <dgm:cxn modelId="{8E1FC302-383E-4D58-9E5D-0790F386DEDD}" type="presParOf" srcId="{B226412C-D754-4108-9FFE-1C2C094BFA1C}" destId="{247085D4-7EAC-4DC9-B0AB-0A37C6CD56C0}" srcOrd="2" destOrd="0" presId="urn:microsoft.com/office/officeart/2005/8/layout/hierarchy1"/>
    <dgm:cxn modelId="{667CA3AC-80E8-4455-89AE-BDD4E8167BA8}" type="presParOf" srcId="{B226412C-D754-4108-9FFE-1C2C094BFA1C}" destId="{F4780ADE-B906-44E4-A33F-350DD8A8BE53}" srcOrd="3" destOrd="0" presId="urn:microsoft.com/office/officeart/2005/8/layout/hierarchy1"/>
    <dgm:cxn modelId="{D7811252-0594-45F3-81F4-4F4148147DF3}" type="presParOf" srcId="{F4780ADE-B906-44E4-A33F-350DD8A8BE53}" destId="{666CDC57-B27A-4A6F-8EF8-7A955AD9D235}" srcOrd="0" destOrd="0" presId="urn:microsoft.com/office/officeart/2005/8/layout/hierarchy1"/>
    <dgm:cxn modelId="{48F4BE9C-E690-496F-9285-E1DDA6EDEBD0}" type="presParOf" srcId="{666CDC57-B27A-4A6F-8EF8-7A955AD9D235}" destId="{12DC9AF1-AFD1-4930-A0AB-A815D783493A}" srcOrd="0" destOrd="0" presId="urn:microsoft.com/office/officeart/2005/8/layout/hierarchy1"/>
    <dgm:cxn modelId="{2F23A8A8-CF59-419B-B1F3-62E3A396D4B5}" type="presParOf" srcId="{666CDC57-B27A-4A6F-8EF8-7A955AD9D235}" destId="{35EB9464-4DDF-4B3F-B476-1DCE9FF07C25}" srcOrd="1" destOrd="0" presId="urn:microsoft.com/office/officeart/2005/8/layout/hierarchy1"/>
    <dgm:cxn modelId="{3DB3C479-A2A2-45CC-9973-036CB41D1691}" type="presParOf" srcId="{F4780ADE-B906-44E4-A33F-350DD8A8BE53}" destId="{4CCBBE45-A583-4D3E-863F-86D8C42ABC4F}" srcOrd="1" destOrd="0" presId="urn:microsoft.com/office/officeart/2005/8/layout/hierarchy1"/>
    <dgm:cxn modelId="{C15FF8DF-0510-4B9D-8F29-9A2B69ADA575}" type="presParOf" srcId="{E116C6C6-2DFB-4EBB-B78B-3540D9B2541C}" destId="{A70D9CC1-BCDE-491E-8F90-66025770D2A8}" srcOrd="2" destOrd="0" presId="urn:microsoft.com/office/officeart/2005/8/layout/hierarchy1"/>
    <dgm:cxn modelId="{60A9A3A1-5AC5-4628-93C8-C45E8022F5AD}" type="presParOf" srcId="{E116C6C6-2DFB-4EBB-B78B-3540D9B2541C}" destId="{6F5DA926-DCEF-45C6-A30A-C4098DA211AB}" srcOrd="3" destOrd="0" presId="urn:microsoft.com/office/officeart/2005/8/layout/hierarchy1"/>
    <dgm:cxn modelId="{B473191D-B24C-4CEB-AA6F-EA42823CC036}" type="presParOf" srcId="{6F5DA926-DCEF-45C6-A30A-C4098DA211AB}" destId="{82A6E7AA-D2BB-42C4-9F34-C4C26898C8BC}" srcOrd="0" destOrd="0" presId="urn:microsoft.com/office/officeart/2005/8/layout/hierarchy1"/>
    <dgm:cxn modelId="{1E7B3A82-C340-46D0-90C2-10BDBDFCDA9D}" type="presParOf" srcId="{82A6E7AA-D2BB-42C4-9F34-C4C26898C8BC}" destId="{B5AAC2C0-82DC-4994-9933-1A20FBDD0510}" srcOrd="0" destOrd="0" presId="urn:microsoft.com/office/officeart/2005/8/layout/hierarchy1"/>
    <dgm:cxn modelId="{7BC97731-835C-414D-AD69-C5E4DDF2277E}" type="presParOf" srcId="{82A6E7AA-D2BB-42C4-9F34-C4C26898C8BC}" destId="{A2557564-2AEB-49A9-B8EA-1D167F573CC5}" srcOrd="1" destOrd="0" presId="urn:microsoft.com/office/officeart/2005/8/layout/hierarchy1"/>
    <dgm:cxn modelId="{5566167C-F375-4299-B603-3ACDAE7429E3}" type="presParOf" srcId="{6F5DA926-DCEF-45C6-A30A-C4098DA211AB}" destId="{7E7255A9-BA9E-4DB2-89E6-988B09D2AB5E}" srcOrd="1" destOrd="0" presId="urn:microsoft.com/office/officeart/2005/8/layout/hierarchy1"/>
    <dgm:cxn modelId="{7CE12106-26AA-463F-9652-14362A718F43}" type="presParOf" srcId="{7E7255A9-BA9E-4DB2-89E6-988B09D2AB5E}" destId="{2980880F-8D40-47C0-873A-43B906FDD14A}" srcOrd="0" destOrd="0" presId="urn:microsoft.com/office/officeart/2005/8/layout/hierarchy1"/>
    <dgm:cxn modelId="{4CDE907A-7B4A-4BAF-81D9-04856071586C}" type="presParOf" srcId="{7E7255A9-BA9E-4DB2-89E6-988B09D2AB5E}" destId="{3ED021CB-1F9F-40D1-A29F-87A458BF6474}" srcOrd="1" destOrd="0" presId="urn:microsoft.com/office/officeart/2005/8/layout/hierarchy1"/>
    <dgm:cxn modelId="{7AD3ED4D-678D-46CE-875B-C4A27627F6BE}" type="presParOf" srcId="{3ED021CB-1F9F-40D1-A29F-87A458BF6474}" destId="{B0FE88C2-8336-4BD8-BCEB-8E267EF04643}" srcOrd="0" destOrd="0" presId="urn:microsoft.com/office/officeart/2005/8/layout/hierarchy1"/>
    <dgm:cxn modelId="{EC45EB57-FE6D-4BF5-8645-ADC32F918F62}" type="presParOf" srcId="{B0FE88C2-8336-4BD8-BCEB-8E267EF04643}" destId="{C14F4FE3-3A17-4029-BB12-810FD33C0275}" srcOrd="0" destOrd="0" presId="urn:microsoft.com/office/officeart/2005/8/layout/hierarchy1"/>
    <dgm:cxn modelId="{A95F8ADD-D445-4CF5-B5A7-826354B8203D}" type="presParOf" srcId="{B0FE88C2-8336-4BD8-BCEB-8E267EF04643}" destId="{5A057966-891A-4D07-8625-B3349897CBEA}" srcOrd="1" destOrd="0" presId="urn:microsoft.com/office/officeart/2005/8/layout/hierarchy1"/>
    <dgm:cxn modelId="{4A3914FC-C20E-41D0-9B8D-2F477596AD8C}" type="presParOf" srcId="{3ED021CB-1F9F-40D1-A29F-87A458BF6474}" destId="{5A15EAF9-117E-4FB2-9A5A-530715932F68}" srcOrd="1" destOrd="0" presId="urn:microsoft.com/office/officeart/2005/8/layout/hierarchy1"/>
    <dgm:cxn modelId="{E850B4AE-0082-409F-AF03-7FDF7DDCA8B4}" type="presParOf" srcId="{7E7255A9-BA9E-4DB2-89E6-988B09D2AB5E}" destId="{18A49FAD-B2ED-4227-94D4-D794F6FD6364}" srcOrd="2" destOrd="0" presId="urn:microsoft.com/office/officeart/2005/8/layout/hierarchy1"/>
    <dgm:cxn modelId="{FE038084-9CD2-49AE-BA39-633A7A7E582B}" type="presParOf" srcId="{7E7255A9-BA9E-4DB2-89E6-988B09D2AB5E}" destId="{F0FEBF6D-122F-45D5-A6FF-3E2F3BDA27EE}" srcOrd="3" destOrd="0" presId="urn:microsoft.com/office/officeart/2005/8/layout/hierarchy1"/>
    <dgm:cxn modelId="{A9BC1F2C-A0CC-450A-ABDC-B59B95AA4EAB}" type="presParOf" srcId="{F0FEBF6D-122F-45D5-A6FF-3E2F3BDA27EE}" destId="{C43B3832-CE14-413D-8F07-19320D41DDCE}" srcOrd="0" destOrd="0" presId="urn:microsoft.com/office/officeart/2005/8/layout/hierarchy1"/>
    <dgm:cxn modelId="{0101EAAA-844B-4036-A29D-396DE913D67F}" type="presParOf" srcId="{C43B3832-CE14-413D-8F07-19320D41DDCE}" destId="{2D8C88EF-87B9-4791-9872-CD1F1C4E798E}" srcOrd="0" destOrd="0" presId="urn:microsoft.com/office/officeart/2005/8/layout/hierarchy1"/>
    <dgm:cxn modelId="{2F642418-EF31-4866-B23F-ED31518AEB88}" type="presParOf" srcId="{C43B3832-CE14-413D-8F07-19320D41DDCE}" destId="{9771C9F0-F1F9-48E1-A2D5-5589162FCCB5}" srcOrd="1" destOrd="0" presId="urn:microsoft.com/office/officeart/2005/8/layout/hierarchy1"/>
    <dgm:cxn modelId="{6BC15F3D-E2B8-46B4-ADE6-3A8510663CF1}" type="presParOf" srcId="{F0FEBF6D-122F-45D5-A6FF-3E2F3BDA27EE}" destId="{3A57F9FC-C92A-41D6-BA48-20768E963951}" srcOrd="1" destOrd="0" presId="urn:microsoft.com/office/officeart/2005/8/layout/hierarchy1"/>
    <dgm:cxn modelId="{F63E11A8-9FC0-4757-937B-DFCCE05F7C1D}" type="presParOf" srcId="{E116C6C6-2DFB-4EBB-B78B-3540D9B2541C}" destId="{F6351350-EF0F-412A-AF44-27D47072A2F7}" srcOrd="4" destOrd="0" presId="urn:microsoft.com/office/officeart/2005/8/layout/hierarchy1"/>
    <dgm:cxn modelId="{A1E02439-96DB-4539-87A2-076649F96448}" type="presParOf" srcId="{E116C6C6-2DFB-4EBB-B78B-3540D9B2541C}" destId="{B8061A27-4B2F-4E19-8374-7369A45C5D30}" srcOrd="5" destOrd="0" presId="urn:microsoft.com/office/officeart/2005/8/layout/hierarchy1"/>
    <dgm:cxn modelId="{7B656FCC-ECA8-4A81-ABF5-70F3273C1F5B}" type="presParOf" srcId="{B8061A27-4B2F-4E19-8374-7369A45C5D30}" destId="{590A741D-14E4-4535-9BD2-279411023BF9}" srcOrd="0" destOrd="0" presId="urn:microsoft.com/office/officeart/2005/8/layout/hierarchy1"/>
    <dgm:cxn modelId="{EF917C45-C868-4BBF-BE21-B7060F4DDE8A}" type="presParOf" srcId="{590A741D-14E4-4535-9BD2-279411023BF9}" destId="{FFC98A81-D7DD-45E0-B100-BEC15BD2F14A}" srcOrd="0" destOrd="0" presId="urn:microsoft.com/office/officeart/2005/8/layout/hierarchy1"/>
    <dgm:cxn modelId="{6A71994B-4225-4736-8657-FAF004D34330}" type="presParOf" srcId="{590A741D-14E4-4535-9BD2-279411023BF9}" destId="{32A538F7-CD87-4EFA-B5B0-F15118EA1E68}" srcOrd="1" destOrd="0" presId="urn:microsoft.com/office/officeart/2005/8/layout/hierarchy1"/>
    <dgm:cxn modelId="{33B081C8-C506-445A-B4BE-471AF8AC40BB}" type="presParOf" srcId="{B8061A27-4B2F-4E19-8374-7369A45C5D30}" destId="{59719293-986C-497B-9A35-105EF1FAA6B7}" srcOrd="1" destOrd="0" presId="urn:microsoft.com/office/officeart/2005/8/layout/hierarchy1"/>
    <dgm:cxn modelId="{2B536894-BEDE-407C-9481-E1AA24A9504C}" type="presParOf" srcId="{59719293-986C-497B-9A35-105EF1FAA6B7}" destId="{4CD9E101-25A4-4FFA-97D6-8BACEB9EEB07}" srcOrd="0" destOrd="0" presId="urn:microsoft.com/office/officeart/2005/8/layout/hierarchy1"/>
    <dgm:cxn modelId="{A9FB103F-FE02-4619-9542-5E8EBCA065DC}" type="presParOf" srcId="{59719293-986C-497B-9A35-105EF1FAA6B7}" destId="{8CFC0522-D34F-4AF3-A043-CD8D9BFFA2A8}" srcOrd="1" destOrd="0" presId="urn:microsoft.com/office/officeart/2005/8/layout/hierarchy1"/>
    <dgm:cxn modelId="{252FD3FB-E939-4801-8591-0C3C3F12314E}" type="presParOf" srcId="{8CFC0522-D34F-4AF3-A043-CD8D9BFFA2A8}" destId="{0355D9CE-3590-45A3-BA10-C9D9CB58C7FA}" srcOrd="0" destOrd="0" presId="urn:microsoft.com/office/officeart/2005/8/layout/hierarchy1"/>
    <dgm:cxn modelId="{4DE93693-43CF-48CE-A1E8-491BDC758BAF}" type="presParOf" srcId="{0355D9CE-3590-45A3-BA10-C9D9CB58C7FA}" destId="{40AC016F-4B9C-41A3-8AB0-11F4E18DF116}" srcOrd="0" destOrd="0" presId="urn:microsoft.com/office/officeart/2005/8/layout/hierarchy1"/>
    <dgm:cxn modelId="{0B7EB4B1-965B-487A-BFC6-C8CFD31AC210}" type="presParOf" srcId="{0355D9CE-3590-45A3-BA10-C9D9CB58C7FA}" destId="{3A98F260-7297-4F72-9625-EFE9D95FFFC9}" srcOrd="1" destOrd="0" presId="urn:microsoft.com/office/officeart/2005/8/layout/hierarchy1"/>
    <dgm:cxn modelId="{5FFD940E-8FA2-4801-87E6-D1F623BFDED5}" type="presParOf" srcId="{8CFC0522-D34F-4AF3-A043-CD8D9BFFA2A8}" destId="{B09BB954-CE15-48DE-A5CE-D434EA58D8EF}" srcOrd="1" destOrd="0" presId="urn:microsoft.com/office/officeart/2005/8/layout/hierarchy1"/>
    <dgm:cxn modelId="{09770199-B2C0-4B0C-9CE4-AA865C8D7E0C}" type="presParOf" srcId="{59719293-986C-497B-9A35-105EF1FAA6B7}" destId="{BFC6ED8B-298C-4AFA-AF24-590560CA0F19}" srcOrd="2" destOrd="0" presId="urn:microsoft.com/office/officeart/2005/8/layout/hierarchy1"/>
    <dgm:cxn modelId="{74F247B3-6BE1-4C90-9E49-E094E9B96AA5}" type="presParOf" srcId="{59719293-986C-497B-9A35-105EF1FAA6B7}" destId="{7A47A750-1C9D-4598-B9A6-7AE7083E6B60}" srcOrd="3" destOrd="0" presId="urn:microsoft.com/office/officeart/2005/8/layout/hierarchy1"/>
    <dgm:cxn modelId="{49458FFA-00CF-463D-9F11-A80B4EB09569}" type="presParOf" srcId="{7A47A750-1C9D-4598-B9A6-7AE7083E6B60}" destId="{1D4C3042-84CD-4F09-85F2-3770F27C1D02}" srcOrd="0" destOrd="0" presId="urn:microsoft.com/office/officeart/2005/8/layout/hierarchy1"/>
    <dgm:cxn modelId="{2FC6CBED-4DB6-423A-86A9-A421E67C5676}" type="presParOf" srcId="{1D4C3042-84CD-4F09-85F2-3770F27C1D02}" destId="{2BC76036-7889-4C73-944D-C7BED9645785}" srcOrd="0" destOrd="0" presId="urn:microsoft.com/office/officeart/2005/8/layout/hierarchy1"/>
    <dgm:cxn modelId="{7FDE894B-4DC5-4FED-96B6-4A219CE8452D}" type="presParOf" srcId="{1D4C3042-84CD-4F09-85F2-3770F27C1D02}" destId="{53C50F74-E576-4BB3-B32E-98DB71344286}" srcOrd="1" destOrd="0" presId="urn:microsoft.com/office/officeart/2005/8/layout/hierarchy1"/>
    <dgm:cxn modelId="{62982138-AEB2-4EE8-A216-01801141C2A8}" type="presParOf" srcId="{7A47A750-1C9D-4598-B9A6-7AE7083E6B60}" destId="{7EF7858E-83FE-4A1C-9446-A484CFC2A5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6ED8B-298C-4AFA-AF24-590560CA0F19}">
      <dsp:nvSpPr>
        <dsp:cNvPr id="0" name=""/>
        <dsp:cNvSpPr/>
      </dsp:nvSpPr>
      <dsp:spPr>
        <a:xfrm>
          <a:off x="8023943" y="3105479"/>
          <a:ext cx="817133" cy="388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011"/>
              </a:lnTo>
              <a:lnTo>
                <a:pt x="817133" y="265011"/>
              </a:lnTo>
              <a:lnTo>
                <a:pt x="817133" y="3888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9E101-25A4-4FFA-97D6-8BACEB9EEB07}">
      <dsp:nvSpPr>
        <dsp:cNvPr id="0" name=""/>
        <dsp:cNvSpPr/>
      </dsp:nvSpPr>
      <dsp:spPr>
        <a:xfrm>
          <a:off x="7206810" y="3105479"/>
          <a:ext cx="817133" cy="388881"/>
        </a:xfrm>
        <a:custGeom>
          <a:avLst/>
          <a:gdLst/>
          <a:ahLst/>
          <a:cxnLst/>
          <a:rect l="0" t="0" r="0" b="0"/>
          <a:pathLst>
            <a:path>
              <a:moveTo>
                <a:pt x="817133" y="0"/>
              </a:moveTo>
              <a:lnTo>
                <a:pt x="817133" y="265011"/>
              </a:lnTo>
              <a:lnTo>
                <a:pt x="0" y="265011"/>
              </a:lnTo>
              <a:lnTo>
                <a:pt x="0" y="3888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51350-EF0F-412A-AF44-27D47072A2F7}">
      <dsp:nvSpPr>
        <dsp:cNvPr id="0" name=""/>
        <dsp:cNvSpPr/>
      </dsp:nvSpPr>
      <dsp:spPr>
        <a:xfrm>
          <a:off x="4755410" y="1867522"/>
          <a:ext cx="3268533" cy="388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011"/>
              </a:lnTo>
              <a:lnTo>
                <a:pt x="3268533" y="265011"/>
              </a:lnTo>
              <a:lnTo>
                <a:pt x="3268533" y="38888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49FAD-B2ED-4227-94D4-D794F6FD6364}">
      <dsp:nvSpPr>
        <dsp:cNvPr id="0" name=""/>
        <dsp:cNvSpPr/>
      </dsp:nvSpPr>
      <dsp:spPr>
        <a:xfrm>
          <a:off x="4755410" y="3105479"/>
          <a:ext cx="817133" cy="388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011"/>
              </a:lnTo>
              <a:lnTo>
                <a:pt x="817133" y="265011"/>
              </a:lnTo>
              <a:lnTo>
                <a:pt x="817133" y="3888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0880F-8D40-47C0-873A-43B906FDD14A}">
      <dsp:nvSpPr>
        <dsp:cNvPr id="0" name=""/>
        <dsp:cNvSpPr/>
      </dsp:nvSpPr>
      <dsp:spPr>
        <a:xfrm>
          <a:off x="3938276" y="3105479"/>
          <a:ext cx="817133" cy="388881"/>
        </a:xfrm>
        <a:custGeom>
          <a:avLst/>
          <a:gdLst/>
          <a:ahLst/>
          <a:cxnLst/>
          <a:rect l="0" t="0" r="0" b="0"/>
          <a:pathLst>
            <a:path>
              <a:moveTo>
                <a:pt x="817133" y="0"/>
              </a:moveTo>
              <a:lnTo>
                <a:pt x="817133" y="265011"/>
              </a:lnTo>
              <a:lnTo>
                <a:pt x="0" y="265011"/>
              </a:lnTo>
              <a:lnTo>
                <a:pt x="0" y="3888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D9CC1-BCDE-491E-8F90-66025770D2A8}">
      <dsp:nvSpPr>
        <dsp:cNvPr id="0" name=""/>
        <dsp:cNvSpPr/>
      </dsp:nvSpPr>
      <dsp:spPr>
        <a:xfrm>
          <a:off x="4709690" y="1867522"/>
          <a:ext cx="91440" cy="3888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888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085D4-7EAC-4DC9-B0AB-0A37C6CD56C0}">
      <dsp:nvSpPr>
        <dsp:cNvPr id="0" name=""/>
        <dsp:cNvSpPr/>
      </dsp:nvSpPr>
      <dsp:spPr>
        <a:xfrm>
          <a:off x="1486876" y="3105479"/>
          <a:ext cx="817133" cy="388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011"/>
              </a:lnTo>
              <a:lnTo>
                <a:pt x="817133" y="265011"/>
              </a:lnTo>
              <a:lnTo>
                <a:pt x="817133" y="3888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E0409-352A-4F72-AAC5-B15D33A85E13}">
      <dsp:nvSpPr>
        <dsp:cNvPr id="0" name=""/>
        <dsp:cNvSpPr/>
      </dsp:nvSpPr>
      <dsp:spPr>
        <a:xfrm>
          <a:off x="669742" y="3105479"/>
          <a:ext cx="817133" cy="388881"/>
        </a:xfrm>
        <a:custGeom>
          <a:avLst/>
          <a:gdLst/>
          <a:ahLst/>
          <a:cxnLst/>
          <a:rect l="0" t="0" r="0" b="0"/>
          <a:pathLst>
            <a:path>
              <a:moveTo>
                <a:pt x="817133" y="0"/>
              </a:moveTo>
              <a:lnTo>
                <a:pt x="817133" y="265011"/>
              </a:lnTo>
              <a:lnTo>
                <a:pt x="0" y="265011"/>
              </a:lnTo>
              <a:lnTo>
                <a:pt x="0" y="3888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B0F86-3C40-4123-A0CC-850D2D8A45CC}">
      <dsp:nvSpPr>
        <dsp:cNvPr id="0" name=""/>
        <dsp:cNvSpPr/>
      </dsp:nvSpPr>
      <dsp:spPr>
        <a:xfrm>
          <a:off x="1486876" y="1867522"/>
          <a:ext cx="3268533" cy="388881"/>
        </a:xfrm>
        <a:custGeom>
          <a:avLst/>
          <a:gdLst/>
          <a:ahLst/>
          <a:cxnLst/>
          <a:rect l="0" t="0" r="0" b="0"/>
          <a:pathLst>
            <a:path>
              <a:moveTo>
                <a:pt x="3268533" y="0"/>
              </a:moveTo>
              <a:lnTo>
                <a:pt x="3268533" y="265011"/>
              </a:lnTo>
              <a:lnTo>
                <a:pt x="0" y="265011"/>
              </a:lnTo>
              <a:lnTo>
                <a:pt x="0" y="38888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2CC46-B056-4EA0-B08C-B5F48F76C3BC}">
      <dsp:nvSpPr>
        <dsp:cNvPr id="0" name=""/>
        <dsp:cNvSpPr/>
      </dsp:nvSpPr>
      <dsp:spPr>
        <a:xfrm>
          <a:off x="4086846" y="1018446"/>
          <a:ext cx="1337127" cy="8490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8F697-9D7E-4174-AF5C-42ECA7D60217}">
      <dsp:nvSpPr>
        <dsp:cNvPr id="0" name=""/>
        <dsp:cNvSpPr/>
      </dsp:nvSpPr>
      <dsp:spPr>
        <a:xfrm>
          <a:off x="4235416" y="1159587"/>
          <a:ext cx="1337127" cy="84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節水教育</a:t>
          </a:r>
          <a:endParaRPr lang="zh-TW" altLang="en-US" sz="1400" kern="1200" dirty="0"/>
        </a:p>
      </dsp:txBody>
      <dsp:txXfrm>
        <a:off x="4260285" y="1184456"/>
        <a:ext cx="1287389" cy="799337"/>
      </dsp:txXfrm>
    </dsp:sp>
    <dsp:sp modelId="{3A7ECE9D-EAEA-4F92-B345-8B3F59C3BED6}">
      <dsp:nvSpPr>
        <dsp:cNvPr id="0" name=""/>
        <dsp:cNvSpPr/>
      </dsp:nvSpPr>
      <dsp:spPr>
        <a:xfrm>
          <a:off x="818312" y="2256403"/>
          <a:ext cx="1337127" cy="8490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E3F7A-78C5-4488-B0E1-0C9C25D825F7}">
      <dsp:nvSpPr>
        <dsp:cNvPr id="0" name=""/>
        <dsp:cNvSpPr/>
      </dsp:nvSpPr>
      <dsp:spPr>
        <a:xfrm>
          <a:off x="966882" y="2397545"/>
          <a:ext cx="1337127" cy="84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高年級</a:t>
          </a:r>
          <a:endParaRPr lang="en-US" altLang="zh-TW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校園雨撲滿</a:t>
          </a:r>
          <a:endParaRPr lang="zh-TW" altLang="en-US" sz="1400" kern="1200" dirty="0"/>
        </a:p>
      </dsp:txBody>
      <dsp:txXfrm>
        <a:off x="991751" y="2422414"/>
        <a:ext cx="1287389" cy="799337"/>
      </dsp:txXfrm>
    </dsp:sp>
    <dsp:sp modelId="{9D1D6A36-844E-4D61-9C5F-801FBA0A80A7}">
      <dsp:nvSpPr>
        <dsp:cNvPr id="0" name=""/>
        <dsp:cNvSpPr/>
      </dsp:nvSpPr>
      <dsp:spPr>
        <a:xfrm>
          <a:off x="1179" y="3494361"/>
          <a:ext cx="1337127" cy="8490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6A95A-6F4E-415A-85BC-E97150871B71}">
      <dsp:nvSpPr>
        <dsp:cNvPr id="0" name=""/>
        <dsp:cNvSpPr/>
      </dsp:nvSpPr>
      <dsp:spPr>
        <a:xfrm>
          <a:off x="149748" y="3635502"/>
          <a:ext cx="1337127" cy="84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雨撲滿的概念</a:t>
          </a:r>
          <a:endParaRPr lang="zh-TW" altLang="en-US" sz="1400" kern="1200" dirty="0"/>
        </a:p>
      </dsp:txBody>
      <dsp:txXfrm>
        <a:off x="174617" y="3660371"/>
        <a:ext cx="1287389" cy="799337"/>
      </dsp:txXfrm>
    </dsp:sp>
    <dsp:sp modelId="{12DC9AF1-AFD1-4930-A0AB-A815D783493A}">
      <dsp:nvSpPr>
        <dsp:cNvPr id="0" name=""/>
        <dsp:cNvSpPr/>
      </dsp:nvSpPr>
      <dsp:spPr>
        <a:xfrm>
          <a:off x="1635446" y="3494361"/>
          <a:ext cx="1337127" cy="8490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B9464-4DDF-4B3F-B476-1DCE9FF07C25}">
      <dsp:nvSpPr>
        <dsp:cNvPr id="0" name=""/>
        <dsp:cNvSpPr/>
      </dsp:nvSpPr>
      <dsp:spPr>
        <a:xfrm>
          <a:off x="1784015" y="3635502"/>
          <a:ext cx="1337127" cy="84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雨水貯留</a:t>
          </a:r>
          <a:endParaRPr lang="en-US" altLang="zh-TW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系統運作</a:t>
          </a:r>
          <a:endParaRPr lang="zh-TW" altLang="en-US" sz="1400" kern="1200" dirty="0"/>
        </a:p>
      </dsp:txBody>
      <dsp:txXfrm>
        <a:off x="1808884" y="3660371"/>
        <a:ext cx="1287389" cy="799337"/>
      </dsp:txXfrm>
    </dsp:sp>
    <dsp:sp modelId="{B5AAC2C0-82DC-4994-9933-1A20FBDD0510}">
      <dsp:nvSpPr>
        <dsp:cNvPr id="0" name=""/>
        <dsp:cNvSpPr/>
      </dsp:nvSpPr>
      <dsp:spPr>
        <a:xfrm>
          <a:off x="4086846" y="2256403"/>
          <a:ext cx="1337127" cy="8490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57564-2AEB-49A9-B8EA-1D167F573CC5}">
      <dsp:nvSpPr>
        <dsp:cNvPr id="0" name=""/>
        <dsp:cNvSpPr/>
      </dsp:nvSpPr>
      <dsp:spPr>
        <a:xfrm>
          <a:off x="4235416" y="2397545"/>
          <a:ext cx="1337127" cy="84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中年級</a:t>
          </a:r>
          <a:endParaRPr lang="en-US" altLang="zh-TW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節水小達人</a:t>
          </a:r>
          <a:endParaRPr lang="zh-TW" altLang="en-US" sz="1400" kern="1200" dirty="0"/>
        </a:p>
      </dsp:txBody>
      <dsp:txXfrm>
        <a:off x="4260285" y="2422414"/>
        <a:ext cx="1287389" cy="799337"/>
      </dsp:txXfrm>
    </dsp:sp>
    <dsp:sp modelId="{C14F4FE3-3A17-4029-BB12-810FD33C0275}">
      <dsp:nvSpPr>
        <dsp:cNvPr id="0" name=""/>
        <dsp:cNvSpPr/>
      </dsp:nvSpPr>
      <dsp:spPr>
        <a:xfrm>
          <a:off x="3269712" y="3494361"/>
          <a:ext cx="1337127" cy="8490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57966-891A-4D07-8625-B3349897CBEA}">
      <dsp:nvSpPr>
        <dsp:cNvPr id="0" name=""/>
        <dsp:cNvSpPr/>
      </dsp:nvSpPr>
      <dsp:spPr>
        <a:xfrm>
          <a:off x="3418282" y="3635502"/>
          <a:ext cx="1337127" cy="84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校園節水系統</a:t>
          </a:r>
          <a:endParaRPr lang="zh-TW" altLang="en-US" sz="1400" kern="1200" dirty="0"/>
        </a:p>
      </dsp:txBody>
      <dsp:txXfrm>
        <a:off x="3443151" y="3660371"/>
        <a:ext cx="1287389" cy="799337"/>
      </dsp:txXfrm>
    </dsp:sp>
    <dsp:sp modelId="{2D8C88EF-87B9-4791-9872-CD1F1C4E798E}">
      <dsp:nvSpPr>
        <dsp:cNvPr id="0" name=""/>
        <dsp:cNvSpPr/>
      </dsp:nvSpPr>
      <dsp:spPr>
        <a:xfrm>
          <a:off x="4903979" y="3494361"/>
          <a:ext cx="1337127" cy="8490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1C9F0-F1F9-48E1-A2D5-5589162FCCB5}">
      <dsp:nvSpPr>
        <dsp:cNvPr id="0" name=""/>
        <dsp:cNvSpPr/>
      </dsp:nvSpPr>
      <dsp:spPr>
        <a:xfrm>
          <a:off x="5052549" y="3635502"/>
          <a:ext cx="1337127" cy="84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生活省</a:t>
          </a:r>
          <a:r>
            <a:rPr lang="zh-TW" altLang="en-US" sz="1400" kern="1200" dirty="0" smtClean="0"/>
            <a:t>水</a:t>
          </a:r>
          <a:endParaRPr lang="en-US" altLang="zh-TW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小</a:t>
          </a:r>
          <a:r>
            <a:rPr lang="zh-TW" altLang="en-US" sz="1400" kern="1200" dirty="0" smtClean="0"/>
            <a:t>偏方</a:t>
          </a:r>
          <a:endParaRPr lang="zh-TW" altLang="en-US" sz="1400" kern="1200" dirty="0"/>
        </a:p>
      </dsp:txBody>
      <dsp:txXfrm>
        <a:off x="5077418" y="3660371"/>
        <a:ext cx="1287389" cy="799337"/>
      </dsp:txXfrm>
    </dsp:sp>
    <dsp:sp modelId="{FFC98A81-D7DD-45E0-B100-BEC15BD2F14A}">
      <dsp:nvSpPr>
        <dsp:cNvPr id="0" name=""/>
        <dsp:cNvSpPr/>
      </dsp:nvSpPr>
      <dsp:spPr>
        <a:xfrm>
          <a:off x="7355380" y="2256403"/>
          <a:ext cx="1337127" cy="8490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538F7-CD87-4EFA-B5B0-F15118EA1E68}">
      <dsp:nvSpPr>
        <dsp:cNvPr id="0" name=""/>
        <dsp:cNvSpPr/>
      </dsp:nvSpPr>
      <dsp:spPr>
        <a:xfrm>
          <a:off x="7503949" y="2397545"/>
          <a:ext cx="1337127" cy="84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低年級</a:t>
          </a:r>
          <a:endParaRPr lang="en-US" altLang="zh-TW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水是生命之源</a:t>
          </a:r>
          <a:endParaRPr lang="zh-TW" altLang="en-US" sz="1400" kern="1200" dirty="0"/>
        </a:p>
      </dsp:txBody>
      <dsp:txXfrm>
        <a:off x="7528818" y="2422414"/>
        <a:ext cx="1287389" cy="799337"/>
      </dsp:txXfrm>
    </dsp:sp>
    <dsp:sp modelId="{40AC016F-4B9C-41A3-8AB0-11F4E18DF116}">
      <dsp:nvSpPr>
        <dsp:cNvPr id="0" name=""/>
        <dsp:cNvSpPr/>
      </dsp:nvSpPr>
      <dsp:spPr>
        <a:xfrm>
          <a:off x="6538246" y="3494361"/>
          <a:ext cx="1337127" cy="8490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8F260-7297-4F72-9625-EFE9D95FFFC9}">
      <dsp:nvSpPr>
        <dsp:cNvPr id="0" name=""/>
        <dsp:cNvSpPr/>
      </dsp:nvSpPr>
      <dsp:spPr>
        <a:xfrm>
          <a:off x="6686816" y="3635502"/>
          <a:ext cx="1337127" cy="84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認識水循環</a:t>
          </a:r>
          <a:endParaRPr lang="zh-TW" altLang="en-US" sz="1400" kern="1200" dirty="0"/>
        </a:p>
      </dsp:txBody>
      <dsp:txXfrm>
        <a:off x="6711685" y="3660371"/>
        <a:ext cx="1287389" cy="799337"/>
      </dsp:txXfrm>
    </dsp:sp>
    <dsp:sp modelId="{2BC76036-7889-4C73-944D-C7BED9645785}">
      <dsp:nvSpPr>
        <dsp:cNvPr id="0" name=""/>
        <dsp:cNvSpPr/>
      </dsp:nvSpPr>
      <dsp:spPr>
        <a:xfrm>
          <a:off x="8172513" y="3494361"/>
          <a:ext cx="1337127" cy="8490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50F74-E576-4BB3-B32E-98DB71344286}">
      <dsp:nvSpPr>
        <dsp:cNvPr id="0" name=""/>
        <dsp:cNvSpPr/>
      </dsp:nvSpPr>
      <dsp:spPr>
        <a:xfrm>
          <a:off x="8321083" y="3635502"/>
          <a:ext cx="1337127" cy="849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珍惜水資源</a:t>
          </a:r>
          <a:endParaRPr lang="zh-TW" altLang="en-US" sz="1400" kern="1200" dirty="0"/>
        </a:p>
      </dsp:txBody>
      <dsp:txXfrm>
        <a:off x="8345952" y="3660371"/>
        <a:ext cx="1287389" cy="799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DB7A0-0269-41AB-AE25-E28073A59632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2018/6/21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99E5EF02-2F51-4D4D-B654-1E69F98DE978}" type="datetime1">
              <a:rPr lang="zh-TW" altLang="en-US" smtClean="0"/>
              <a:pPr/>
              <a:t>2018/6/21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smtClean="0"/>
              <a:t>編輯</a:t>
            </a:r>
            <a:r>
              <a:rPr lang="zh-TW" altLang="en-US" dirty="0"/>
              <a:t>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5072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906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376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376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3767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376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3767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3767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3767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848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9" name="手繪多邊形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​​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59" name="手繪多邊形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0" name="手繪多邊形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61" name="群組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​​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81" name="群組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​​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87" name="群組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​​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99" name="群組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1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2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3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4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115" name="手繪多邊形​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6" name="手繪多邊形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117" name="群組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146" name="群組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​​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8" name="手繪多邊形​​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9" name="手繪多邊形​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0" name="手繪多邊形​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1" name="手繪多邊形​​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2" name="手繪多邊形​​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3" name="手繪多邊形​​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5" name="手繪多邊形​​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0" name="手繪多邊形​​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171" name="群組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6" name="手繪多邊形​​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7" name="手繪多邊形​​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8" name="手繪多邊形​​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9" name="手繪多邊形​​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F4DC62-3F32-4708-8CA2-36746D929780}" type="datetime1">
              <a:rPr lang="zh-TW" altLang="en-US" smtClean="0"/>
              <a:pPr/>
              <a:t>2018/6/21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D6C64C-D6C2-4F3D-991E-4D5541EB03E8}" type="datetime1">
              <a:rPr lang="zh-TW" altLang="en-US" smtClean="0"/>
              <a:pPr/>
              <a:t>2018/6/21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9D0866-942B-4EE6-924F-744A16C100BE}" type="datetime1">
              <a:rPr lang="zh-TW" altLang="en-US" smtClean="0"/>
              <a:pPr/>
              <a:t>2018/6/21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B614EF-0FF2-444F-9BC2-9EE9FC26A0C2}" type="datetime1">
              <a:rPr lang="zh-TW" altLang="en-US" smtClean="0"/>
              <a:pPr/>
              <a:t>2018/6/21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87C9DA-D465-4914-81C1-1B2DD615DD00}" type="datetime1">
              <a:rPr lang="zh-TW" altLang="en-US" smtClean="0"/>
              <a:pPr/>
              <a:t>2018/6/21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E17F25-822D-467A-AE89-5E04B127518A}" type="datetime1">
              <a:rPr lang="zh-TW" altLang="en-US" smtClean="0"/>
              <a:pPr/>
              <a:t>2018/6/21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9" name="群組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手繪多邊形​​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93" name="群組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手繪多邊形​​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8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9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0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1" name="手繪多邊形​​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2" name="手繪多邊形​​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3" name="手繪多邊形​​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4" name="手繪多邊形​​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5" name="手繪多邊形​​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6" name="手繪多邊形​​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7" name="手繪多邊形​​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8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9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0" name="手繪多邊形​​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1" name="手繪多邊形​​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2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3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4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5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6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7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8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9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0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1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2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3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4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6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7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8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9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0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1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2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3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4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5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6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7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8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9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0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1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2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3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4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5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6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7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8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9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0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1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2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3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4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6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7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8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9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0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1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2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3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4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6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177" name="群組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手繪多邊形​​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9" name="手繪多邊形​​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0" name="手繪多邊形​​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1" name="手繪多邊形​​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7" name="手繪多邊形​​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8" name="手繪多邊形​​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9" name="手繪多邊形​​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0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1" name="手繪多邊形​​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2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3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4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5" name="手繪多邊形​​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6" name="手繪多邊形​​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7" name="手繪多邊形​​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8" name="手繪多邊形​​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9" name="手繪多邊形​​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0" name="手繪多邊形​​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1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2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3" name="手繪多邊形​​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4" name="手繪多邊形​​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5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6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7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8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9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0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2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4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5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6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7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9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0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1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2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3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4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6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7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8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9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3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4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5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7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8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9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0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1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2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3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4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5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7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2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3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4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6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8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9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260" name="群組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手繪多邊形​​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2" name="手繪多邊形​​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3" name="手繪多邊形​​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4" name="手繪多邊形​​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5" name="手繪多邊形​​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6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7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8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9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0" name="手繪多邊形​​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1" name="手繪多邊形​​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2" name="手繪多邊形​​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3" name="手繪多邊形​​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4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5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6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7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8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9" name="手繪多邊形​​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0" name="手繪多邊形​​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1" name="手繪多邊形​​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2" name="手繪多邊形​​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3" name="手繪多邊形​​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4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5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6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7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8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289" name="群組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手繪多邊形​​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1" name="橢圓​​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2" name="手繪多邊形​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3" name="手繪多邊形​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4" name="手繪多邊形​​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5" name="手繪多邊形​​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6" name="手繪多邊形​​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7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8" name="手繪多邊形​​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9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0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1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2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3" name="手繪多邊形​​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4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5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6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7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8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9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310" name="手繪多邊形​​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311" name="群組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3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4" name="手繪多邊形​​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5" name="手繪多邊形​​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6" name="手繪多邊形​​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7" name="手繪多邊形​​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8" name="手繪多邊形​​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9" name="手繪多邊形​​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0" name="手繪多邊形​​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1" name="手繪多邊形​​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2" name="手繪多邊形​​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3" name="手繪多邊形​​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4" name="手繪多邊形​​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5" name="手繪多邊形​​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6" name="手繪多邊形​​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7" name="手繪多邊形​​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8" name="手繪多邊形​​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9" name="手繪多邊形​​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0" name="手繪多邊形​​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1" name="手繪多邊形​​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2" name="手繪多邊形​​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3" name="手繪多邊形​​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4" name="手繪多邊形​​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5" name="手繪多邊形​​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6" name="手繪多邊形​​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7" name="手繪多邊形​​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8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9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0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1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2" name="手繪多邊形​​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3" name="手繪多邊形​​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4" name="手繪多邊形​​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5" name="手繪多邊形​​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6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7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348" name="群組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群組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6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7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8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9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0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1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2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3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4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5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6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7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8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9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0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1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2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3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4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5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6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7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8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9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0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1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2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3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4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5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6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7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8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9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0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1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2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3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4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5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6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7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8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9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20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21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</p:grpSp>
        <p:grpSp>
          <p:nvGrpSpPr>
            <p:cNvPr id="350" name="群組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7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8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9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0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1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2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3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4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</p:grpSp>
        <p:grpSp>
          <p:nvGrpSpPr>
            <p:cNvPr id="351" name="群組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0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1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2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3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4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5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</p:grpSp>
        <p:grpSp>
          <p:nvGrpSpPr>
            <p:cNvPr id="352" name="群組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54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55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56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57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58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</p:grpSp>
      </p:grpSp>
      <p:grpSp>
        <p:nvGrpSpPr>
          <p:cNvPr id="422" name="群組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手繪多邊形​​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4" name="手繪多邊形​​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5" name="手繪多邊形​​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0" name="手繪多邊形​​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431" name="群組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手繪多邊形​​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3" name="手繪多邊形​​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4" name="手繪多邊形​​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5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6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7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8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9" name="手繪多邊形​​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440" name="群組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3" name="手繪多邊形​​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4" name="手繪多邊形​​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5" name="手繪多邊形​​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6" name="手繪多邊形​​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7" name="手繪多邊形​​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318697-5C67-403F-9723-385C8FC8E0C0}" type="datetime1">
              <a:rPr lang="zh-TW" altLang="en-US" smtClean="0"/>
              <a:pPr/>
              <a:t>2018/6/21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EDC97-839F-4D08-A5FB-4C7FA4EA9400}" type="datetime1">
              <a:rPr lang="zh-TW" altLang="en-US" smtClean="0"/>
              <a:pPr/>
              <a:t>2018/6/21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64077B-98F0-4516-89BC-14A201E4175E}" type="datetime1">
              <a:rPr lang="zh-TW" altLang="en-US" smtClean="0"/>
              <a:pPr/>
              <a:t>2018/6/21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8C65D0-C15D-412D-A9E3-56BFA1933B37}" type="datetime1">
              <a:rPr lang="zh-TW" altLang="en-US" smtClean="0"/>
              <a:pPr/>
              <a:t>2018/6/21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10" name="群組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手繪多邊形​​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26" name="群組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手繪多邊形​​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34" name="群組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手繪多邊形​​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43" name="群組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52" name="群組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手繪多邊形​​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61" name="群組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編輯</a:t>
            </a:r>
            <a:r>
              <a:rPr lang="zh-TW" altLang="en-US" dirty="0"/>
              <a:t>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916999F3-C4AC-40F7-A9C9-29911130B27F}" type="datetime1">
              <a:rPr lang="zh-TW" altLang="en-US" smtClean="0"/>
              <a:pPr/>
              <a:t>2018/6/21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38632;&#27700;&#36015;&#27969;&#31995;&#32113;&#35506;&#31243;/&#20302;&#24180;&#32026;&#31680;&#27700;&#35506;&#31243;/&#20302;&#24180;&#32026;&#27700;&#24490;&#29872;&#33287;&#31680;&#27700;&#25945;&#32946;.doc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&#38632;&#27700;&#36015;&#27969;&#31995;&#32113;&#35506;&#31243;/&#20013;&#24180;&#32026;&#25104;&#26524;/&#20013;&#24180;&#32026;&#25104;&#26524;2.m2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56102" y="1582956"/>
            <a:ext cx="9360418" cy="1389461"/>
          </a:xfrm>
        </p:spPr>
        <p:txBody>
          <a:bodyPr rtlCol="0">
            <a:normAutofit fontScale="90000"/>
          </a:bodyPr>
          <a:lstStyle/>
          <a:p>
            <a:r>
              <a:rPr lang="zh-TW" altLang="en-US" sz="3100" b="1" dirty="0" smtClean="0">
                <a:solidFill>
                  <a:srgbClr val="FF0000"/>
                </a:solidFill>
                <a:latin typeface="+mj-ea"/>
                <a:ea typeface="+mj-ea"/>
                <a:sym typeface="Salesforce Sans"/>
              </a:rPr>
              <a:t>珍</a:t>
            </a:r>
            <a:r>
              <a:rPr lang="zh-TW" altLang="en-US" sz="5300" b="1" dirty="0" smtClean="0">
                <a:solidFill>
                  <a:srgbClr val="FF0000"/>
                </a:solidFill>
                <a:latin typeface="+mj-ea"/>
                <a:ea typeface="+mj-ea"/>
                <a:sym typeface="Salesforce Sans"/>
              </a:rPr>
              <a:t>愛</a:t>
            </a:r>
            <a:r>
              <a:rPr lang="zh-TW" altLang="en-US" sz="3100" b="1" dirty="0" smtClean="0">
                <a:solidFill>
                  <a:srgbClr val="FF0000"/>
                </a:solidFill>
                <a:latin typeface="+mj-ea"/>
                <a:ea typeface="+mj-ea"/>
                <a:sym typeface="Salesforce Sans"/>
              </a:rPr>
              <a:t>惜水 台灣尚</a:t>
            </a:r>
            <a:r>
              <a:rPr lang="zh-TW" altLang="en-US" sz="5300" b="1" dirty="0" smtClean="0">
                <a:solidFill>
                  <a:srgbClr val="FF0000"/>
                </a:solidFill>
                <a:latin typeface="+mj-ea"/>
                <a:ea typeface="+mj-ea"/>
                <a:sym typeface="Salesforce Sans"/>
              </a:rPr>
              <a:t>水</a:t>
            </a:r>
            <a:r>
              <a:rPr lang="zh-TW" altLang="en-US" dirty="0">
                <a:latin typeface="+mj-ea"/>
                <a:ea typeface="+mj-ea"/>
                <a:sym typeface="Salesforce Sans"/>
              </a:rPr>
              <a:t/>
            </a:r>
            <a:br>
              <a:rPr lang="zh-TW" altLang="en-US" dirty="0">
                <a:latin typeface="+mj-ea"/>
                <a:ea typeface="+mj-ea"/>
                <a:sym typeface="Salesforce Sans"/>
              </a:rPr>
            </a:br>
            <a:endParaRPr lang="zh-TW" altLang="en-US" dirty="0">
              <a:latin typeface="+mj-ea"/>
              <a:ea typeface="+mj-ea"/>
              <a:cs typeface="文鼎粗鋼筆行楷" panose="02010609010101010101" pitchFamily="49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3903329" y="3516008"/>
            <a:ext cx="6916336" cy="848174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400" dirty="0" smtClean="0"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  <a:sym typeface="Microsoft JhengHei UI" panose="020B0604030504040204" pitchFamily="34" charset="-120"/>
              </a:rPr>
              <a:t>錦湖國小 </a:t>
            </a:r>
            <a:r>
              <a:rPr lang="en-US" altLang="zh-TW" sz="2400" dirty="0" smtClean="0"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  <a:sym typeface="Microsoft JhengHei UI" panose="020B0604030504040204" pitchFamily="34" charset="-120"/>
              </a:rPr>
              <a:t>107.06.25</a:t>
            </a:r>
            <a:endParaRPr lang="zh-TW" altLang="en-US" sz="2400" dirty="0">
              <a:latin typeface="文鼎粗鋼筆行楷" panose="02010609010101010101" pitchFamily="49" charset="-120"/>
              <a:ea typeface="文鼎粗鋼筆行楷" panose="02010609010101010101" pitchFamily="49" charset="-120"/>
              <a:cs typeface="文鼎粗鋼筆行楷" panose="02010609010101010101" pitchFamily="49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754879" y="2277687"/>
            <a:ext cx="5611092" cy="8478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600" kern="12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4800" dirty="0" smtClean="0">
                <a:latin typeface="+mj-ea"/>
                <a:ea typeface="+mj-ea"/>
              </a:rPr>
              <a:t>水資源利用教育</a:t>
            </a:r>
            <a:endParaRPr lang="zh-TW" altLang="en-US" sz="4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8460" y="631766"/>
            <a:ext cx="9133730" cy="680567"/>
          </a:xfrm>
        </p:spPr>
        <p:txBody>
          <a:bodyPr rtlCol="0"/>
          <a:lstStyle/>
          <a:p>
            <a:pPr rtl="0"/>
            <a:r>
              <a:rPr lang="zh-TW" altLang="en-US" dirty="0" smtClean="0">
                <a:latin typeface="+mj-ea"/>
                <a:ea typeface="+mj-ea"/>
                <a:sym typeface="Microsoft JhengHei UI" panose="020B0604030504040204" pitchFamily="34" charset="-120"/>
              </a:rPr>
              <a:t>六、結論</a:t>
            </a:r>
            <a:endParaRPr lang="zh-TW" altLang="en-US" dirty="0">
              <a:latin typeface="+mj-ea"/>
              <a:ea typeface="+mj-ea"/>
              <a:sym typeface="Microsoft JhengHei U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0682" y="1579619"/>
            <a:ext cx="534785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sz="2000" kern="0" dirty="0" smtClean="0">
                <a:solidFill>
                  <a:sysClr val="windowText" lastClr="000000"/>
                </a:solidFill>
                <a:latin typeface="Arial Unicode MS" pitchFamily="34" charset="-120"/>
              </a:rPr>
              <a:t>(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Arial Unicode MS" pitchFamily="34" charset="-120"/>
              </a:rPr>
              <a:t>一</a:t>
            </a:r>
            <a:r>
              <a:rPr lang="en-US" altLang="zh-TW" sz="2000" kern="0" dirty="0" smtClean="0">
                <a:solidFill>
                  <a:sysClr val="windowText" lastClr="000000"/>
                </a:solidFill>
                <a:latin typeface="Arial Unicode MS" pitchFamily="34" charset="-120"/>
              </a:rPr>
              <a:t>)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Arial Unicode MS" pitchFamily="34" charset="-120"/>
              </a:rPr>
              <a:t>節水教育，從小培養。</a:t>
            </a:r>
            <a:endParaRPr lang="en-US" altLang="zh-TW" sz="2000" kern="0" dirty="0" smtClean="0">
              <a:solidFill>
                <a:sysClr val="windowText" lastClr="000000"/>
              </a:solidFill>
              <a:latin typeface="Arial Unicode MS" pitchFamily="34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sz="2000" kern="0" dirty="0" smtClean="0">
                <a:solidFill>
                  <a:sysClr val="windowText" lastClr="000000"/>
                </a:solidFill>
                <a:latin typeface="標楷體" pitchFamily="65" charset="-120"/>
              </a:rPr>
              <a:t>(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標楷體" pitchFamily="65" charset="-120"/>
              </a:rPr>
              <a:t>二</a:t>
            </a:r>
            <a:r>
              <a:rPr lang="en-US" altLang="zh-TW" sz="2000" kern="0" dirty="0" smtClean="0">
                <a:solidFill>
                  <a:sysClr val="windowText" lastClr="000000"/>
                </a:solidFill>
                <a:latin typeface="標楷體" pitchFamily="65" charset="-120"/>
              </a:rPr>
              <a:t>)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標楷體" pitchFamily="65" charset="-120"/>
              </a:rPr>
              <a:t>以身作則，落實生活之中。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sz="2000" kern="0" dirty="0" smtClean="0">
                <a:solidFill>
                  <a:sysClr val="windowText" lastClr="000000"/>
                </a:solidFill>
                <a:latin typeface="標楷體" pitchFamily="65" charset="-120"/>
              </a:rPr>
              <a:t>(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標楷體" pitchFamily="65" charset="-120"/>
              </a:rPr>
              <a:t>三</a:t>
            </a:r>
            <a:r>
              <a:rPr lang="en-US" altLang="zh-TW" sz="2000" kern="0" dirty="0" smtClean="0">
                <a:solidFill>
                  <a:sysClr val="windowText" lastClr="000000"/>
                </a:solidFill>
                <a:latin typeface="標楷體" pitchFamily="65" charset="-120"/>
              </a:rPr>
              <a:t>)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標楷體" pitchFamily="65" charset="-120"/>
              </a:rPr>
              <a:t>有水當思無水之苦，沒水</a:t>
            </a:r>
            <a:r>
              <a:rPr lang="en-US" altLang="zh-TW" sz="2000" kern="0" dirty="0" smtClean="0">
                <a:solidFill>
                  <a:sysClr val="windowText" lastClr="000000"/>
                </a:solidFill>
                <a:latin typeface="標楷體" pitchFamily="65" charset="-120"/>
              </a:rPr>
              <a:t>……</a:t>
            </a:r>
            <a:r>
              <a:rPr lang="zh-TW" altLang="en-US" sz="2000" kern="0" dirty="0" smtClean="0">
                <a:solidFill>
                  <a:sysClr val="windowText" lastClr="000000"/>
                </a:solidFill>
                <a:latin typeface="標楷體" pitchFamily="65" charset="-120"/>
              </a:rPr>
              <a:t>真的很苦。</a:t>
            </a:r>
            <a:endParaRPr lang="en-US" altLang="zh-TW" sz="2000" kern="0" dirty="0" smtClean="0">
              <a:solidFill>
                <a:sysClr val="windowText" lastClr="000000"/>
              </a:solidFill>
              <a:latin typeface="標楷體" pitchFamily="65" charset="-12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zh-TW" altLang="en-US" sz="2000" kern="0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3613">
            <a:off x="6675277" y="473944"/>
            <a:ext cx="3840000" cy="288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" y="3229252"/>
            <a:ext cx="4613243" cy="28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77" y="3898669"/>
            <a:ext cx="51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>
                <a:sym typeface="Microsoft JhengHei UI" panose="020B0604030504040204" pitchFamily="34" charset="-120"/>
              </a:rPr>
              <a:t>感謝您的聆聽！</a:t>
            </a:r>
            <a:endParaRPr lang="zh-TW" altLang="en-US" dirty="0"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7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9629" y="307571"/>
            <a:ext cx="5902035" cy="847899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+mj-ea"/>
                <a:ea typeface="+mj-ea"/>
              </a:rPr>
              <a:t>前言─和你我息息相關的議題</a:t>
            </a:r>
            <a:endParaRPr lang="zh-TW" altLang="en-US" sz="2800" dirty="0">
              <a:latin typeface="+mj-ea"/>
              <a:ea typeface="+mj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6" y="1346661"/>
            <a:ext cx="2946973" cy="523701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63" y="1346661"/>
            <a:ext cx="2975040" cy="52868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02" y="205912"/>
            <a:ext cx="4489314" cy="344337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02" y="3708619"/>
            <a:ext cx="4489314" cy="307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455" y="798020"/>
            <a:ext cx="4064923" cy="673332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dirty="0" smtClean="0">
                <a:latin typeface="+mn-ea"/>
                <a:ea typeface="+mn-ea"/>
                <a:sym typeface="Microsoft JhengHei UI" panose="020B0604030504040204" pitchFamily="34" charset="-120"/>
              </a:rPr>
              <a:t>二</a:t>
            </a:r>
            <a:r>
              <a:rPr lang="zh-TW" altLang="en-US" dirty="0" smtClean="0">
                <a:latin typeface="+mn-ea"/>
                <a:ea typeface="+mn-ea"/>
                <a:sym typeface="Microsoft JhengHei UI" panose="020B0604030504040204" pitchFamily="34" charset="-120"/>
              </a:rPr>
              <a:t>、風頭水尾的社區</a:t>
            </a:r>
            <a:endParaRPr lang="zh-TW" altLang="en-US" dirty="0">
              <a:latin typeface="+mn-ea"/>
              <a:ea typeface="+mn-ea"/>
              <a:sym typeface="Microsoft JhengHei UI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8" y="398423"/>
            <a:ext cx="5758987" cy="3723380"/>
          </a:xfrm>
        </p:spPr>
      </p:pic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56364" cy="4525963"/>
          </a:xfrm>
        </p:spPr>
        <p:txBody>
          <a:bodyPr/>
          <a:lstStyle/>
          <a:p>
            <a:pPr marL="381000" indent="-381000"/>
            <a:endParaRPr lang="en-US" altLang="zh-TW" dirty="0" smtClean="0"/>
          </a:p>
          <a:p>
            <a:pPr marL="381000" indent="-381000"/>
            <a:endParaRPr lang="zh-TW" altLang="en-US" dirty="0"/>
          </a:p>
          <a:p>
            <a:pPr marL="381000" indent="-381000">
              <a:buFont typeface="Wingdings" pitchFamily="2" charset="2"/>
              <a:buNone/>
            </a:pPr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" y="1961803"/>
            <a:ext cx="3840000" cy="216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" y="4358986"/>
            <a:ext cx="3840000" cy="216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4354165"/>
            <a:ext cx="3815542" cy="21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8968" y="798020"/>
            <a:ext cx="3599410" cy="673332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dirty="0">
                <a:latin typeface="+mn-ea"/>
                <a:ea typeface="+mn-ea"/>
                <a:sym typeface="Microsoft JhengHei UI" panose="020B0604030504040204" pitchFamily="34" charset="-120"/>
              </a:rPr>
              <a:t>三</a:t>
            </a:r>
            <a:r>
              <a:rPr lang="zh-TW" altLang="en-US" dirty="0" smtClean="0">
                <a:latin typeface="+mn-ea"/>
                <a:ea typeface="+mn-ea"/>
                <a:sym typeface="Microsoft JhengHei UI" panose="020B0604030504040204" pitchFamily="34" charset="-120"/>
              </a:rPr>
              <a:t>、課程設計理念</a:t>
            </a:r>
            <a:endParaRPr lang="zh-TW" altLang="en-US" dirty="0">
              <a:latin typeface="+mn-ea"/>
              <a:ea typeface="+mn-ea"/>
              <a:sym typeface="Microsoft JhengHei UI" panose="020B0604030504040204" pitchFamily="34" charset="-12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56364" cy="4525963"/>
          </a:xfrm>
        </p:spPr>
        <p:txBody>
          <a:bodyPr/>
          <a:lstStyle/>
          <a:p>
            <a:pPr marL="381000" indent="-381000"/>
            <a:endParaRPr lang="en-US" altLang="zh-TW" dirty="0" smtClean="0"/>
          </a:p>
          <a:p>
            <a:pPr marL="381000" indent="-381000"/>
            <a:endParaRPr lang="zh-TW" altLang="en-US" dirty="0"/>
          </a:p>
          <a:p>
            <a:pPr marL="381000" indent="-381000">
              <a:buFont typeface="Wingdings" pitchFamily="2" charset="2"/>
              <a:buNone/>
            </a:pPr>
            <a:endParaRPr lang="en-US" altLang="zh-TW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887" y="1720734"/>
            <a:ext cx="4871258" cy="2961786"/>
          </a:xfrm>
        </p:spPr>
        <p:txBody>
          <a:bodyPr>
            <a:normAutofit/>
          </a:bodyPr>
          <a:lstStyle/>
          <a:p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知道台灣是一個</a:t>
            </a:r>
            <a:r>
              <a:rPr lang="zh-TW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缺水</a:t>
            </a:r>
            <a:r>
              <a:rPr lang="zh-TW" altLang="en-US" dirty="0" smtClean="0">
                <a:latin typeface="+mj-ea"/>
                <a:ea typeface="+mj-ea"/>
              </a:rPr>
              <a:t>的國度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從水的</a:t>
            </a:r>
            <a:r>
              <a:rPr lang="zh-TW" altLang="en-US" sz="2800" dirty="0" smtClean="0">
                <a:solidFill>
                  <a:srgbClr val="FFC000"/>
                </a:solidFill>
                <a:latin typeface="+mj-ea"/>
                <a:ea typeface="+mj-ea"/>
              </a:rPr>
              <a:t>循環</a:t>
            </a:r>
            <a:r>
              <a:rPr lang="zh-TW" altLang="en-US" dirty="0" smtClean="0">
                <a:latin typeface="+mj-ea"/>
                <a:ea typeface="+mj-ea"/>
              </a:rPr>
              <a:t>了解水的重要性</a:t>
            </a:r>
            <a:endParaRPr lang="en-US" altLang="zh-TW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了解</a:t>
            </a:r>
            <a:r>
              <a:rPr lang="zh-TW" altLang="en-US" dirty="0" smtClean="0">
                <a:latin typeface="+mj-ea"/>
                <a:ea typeface="+mj-ea"/>
              </a:rPr>
              <a:t>雨水貯留系統的</a:t>
            </a:r>
            <a:r>
              <a:rPr lang="zh-TW" altLang="en-US" sz="3200" dirty="0" smtClean="0">
                <a:solidFill>
                  <a:srgbClr val="00B0F0"/>
                </a:solidFill>
                <a:latin typeface="+mj-ea"/>
                <a:ea typeface="+mj-ea"/>
              </a:rPr>
              <a:t>運作</a:t>
            </a:r>
            <a:endParaRPr lang="en-US" altLang="zh-TW" sz="3200" dirty="0" smtClean="0">
              <a:solidFill>
                <a:srgbClr val="00B0F0"/>
              </a:solidFill>
              <a:latin typeface="+mj-ea"/>
              <a:ea typeface="+mj-ea"/>
            </a:endParaRPr>
          </a:p>
          <a:p>
            <a:r>
              <a:rPr lang="zh-TW" altLang="en-US" sz="1900" dirty="0">
                <a:latin typeface="+mj-ea"/>
              </a:rPr>
              <a:t>建立</a:t>
            </a:r>
            <a:r>
              <a:rPr lang="zh-TW" altLang="en-US" sz="1900" dirty="0">
                <a:solidFill>
                  <a:srgbClr val="00B050"/>
                </a:solidFill>
                <a:latin typeface="+mj-ea"/>
              </a:rPr>
              <a:t>珍惜</a:t>
            </a:r>
            <a:r>
              <a:rPr lang="zh-TW" altLang="en-US" sz="1900" dirty="0">
                <a:latin typeface="+mj-ea"/>
              </a:rPr>
              <a:t>水資源的行為</a:t>
            </a:r>
            <a:endParaRPr lang="en-US" altLang="zh-TW" sz="1900" dirty="0">
              <a:latin typeface="+mj-ea"/>
            </a:endParaRPr>
          </a:p>
          <a:p>
            <a:endParaRPr lang="en-US" altLang="zh-TW" sz="3200" dirty="0" smtClean="0">
              <a:solidFill>
                <a:srgbClr val="00B0F0"/>
              </a:solidFill>
              <a:latin typeface="+mj-ea"/>
              <a:ea typeface="+mj-ea"/>
            </a:endParaRPr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25" y="1545870"/>
            <a:ext cx="6675438" cy="3766259"/>
          </a:xfrm>
        </p:spPr>
      </p:pic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8968" y="798020"/>
            <a:ext cx="3599410" cy="673332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dirty="0" smtClean="0">
                <a:latin typeface="+mn-ea"/>
                <a:ea typeface="+mn-ea"/>
                <a:sym typeface="Microsoft JhengHei UI" panose="020B0604030504040204" pitchFamily="34" charset="-120"/>
              </a:rPr>
              <a:t>四、課程設計內容</a:t>
            </a:r>
            <a:endParaRPr lang="zh-TW" altLang="en-US" dirty="0">
              <a:latin typeface="+mn-ea"/>
              <a:ea typeface="+mn-ea"/>
              <a:sym typeface="Microsoft JhengHei UI" panose="020B0604030504040204" pitchFamily="34" charset="-12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56364" cy="4525963"/>
          </a:xfrm>
        </p:spPr>
        <p:txBody>
          <a:bodyPr/>
          <a:lstStyle/>
          <a:p>
            <a:pPr marL="381000" indent="-381000"/>
            <a:endParaRPr lang="en-US" altLang="zh-TW" dirty="0" smtClean="0"/>
          </a:p>
          <a:p>
            <a:pPr marL="381000" indent="-381000"/>
            <a:endParaRPr lang="zh-TW" altLang="en-US" dirty="0"/>
          </a:p>
          <a:p>
            <a:pPr marL="381000" indent="-381000">
              <a:buFont typeface="Wingdings" pitchFamily="2" charset="2"/>
              <a:buNone/>
            </a:pPr>
            <a:endParaRPr lang="en-US" altLang="zh-TW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078458"/>
              </p:ext>
            </p:extLst>
          </p:nvPr>
        </p:nvGraphicFramePr>
        <p:xfrm>
          <a:off x="1205345" y="1263535"/>
          <a:ext cx="9659390" cy="550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98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6909" y="432260"/>
            <a:ext cx="3150524" cy="6733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 smtClean="0">
                <a:latin typeface="+mn-ea"/>
                <a:ea typeface="+mn-ea"/>
                <a:sym typeface="Microsoft JhengHei UI" panose="020B0604030504040204" pitchFamily="34" charset="-120"/>
              </a:rPr>
              <a:t>五、教學成果</a:t>
            </a:r>
            <a:endParaRPr lang="zh-TW" altLang="en-US" dirty="0">
              <a:latin typeface="+mn-ea"/>
              <a:ea typeface="+mn-ea"/>
              <a:sym typeface="Microsoft JhengHei UI" panose="020B0604030504040204" pitchFamily="34" charset="-120"/>
            </a:endParaRPr>
          </a:p>
        </p:txBody>
      </p:sp>
      <p:sp>
        <p:nvSpPr>
          <p:cNvPr id="9" name="文字方塊 12"/>
          <p:cNvSpPr txBox="1">
            <a:spLocks noChangeArrowheads="1"/>
          </p:cNvSpPr>
          <p:nvPr/>
        </p:nvSpPr>
        <p:spPr bwMode="auto">
          <a:xfrm>
            <a:off x="1189890" y="1515716"/>
            <a:ext cx="1581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sz="3200" dirty="0" smtClean="0">
                <a:hlinkClick r:id="rId3" action="ppaction://hlinkfile"/>
              </a:rPr>
              <a:t>低年級</a:t>
            </a:r>
            <a:endParaRPr lang="zh-TW" altLang="en-US" sz="3200" dirty="0"/>
          </a:p>
        </p:txBody>
      </p:sp>
      <p:sp>
        <p:nvSpPr>
          <p:cNvPr id="11" name="文字方塊 12"/>
          <p:cNvSpPr txBox="1">
            <a:spLocks noChangeArrowheads="1"/>
          </p:cNvSpPr>
          <p:nvPr/>
        </p:nvSpPr>
        <p:spPr bwMode="auto">
          <a:xfrm>
            <a:off x="1189890" y="2499388"/>
            <a:ext cx="2417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sz="3200" dirty="0">
                <a:hlinkClick r:id="rId4" action="ppaction://hlinkfile"/>
              </a:rPr>
              <a:t>中</a:t>
            </a:r>
            <a:r>
              <a:rPr lang="zh-TW" altLang="en-US" sz="3200" dirty="0" smtClean="0">
                <a:hlinkClick r:id="rId4" action="ppaction://hlinkfile"/>
              </a:rPr>
              <a:t>年級 </a:t>
            </a:r>
            <a:endParaRPr lang="zh-TW" altLang="en-US" sz="3200" dirty="0"/>
          </a:p>
        </p:txBody>
      </p:sp>
      <p:sp>
        <p:nvSpPr>
          <p:cNvPr id="12" name="文字方塊 12"/>
          <p:cNvSpPr txBox="1">
            <a:spLocks noChangeArrowheads="1"/>
          </p:cNvSpPr>
          <p:nvPr/>
        </p:nvSpPr>
        <p:spPr bwMode="auto">
          <a:xfrm>
            <a:off x="1189890" y="3546792"/>
            <a:ext cx="1503434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sz="3200" dirty="0"/>
              <a:t>高</a:t>
            </a:r>
            <a:r>
              <a:rPr lang="zh-TW" altLang="en-US" sz="3200" dirty="0" smtClean="0"/>
              <a:t>年級</a:t>
            </a:r>
            <a:endParaRPr lang="zh-TW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55" y="515115"/>
            <a:ext cx="26098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55" y="4132580"/>
            <a:ext cx="3828453" cy="216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24" y="4132579"/>
            <a:ext cx="3815541" cy="215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1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6909" y="432260"/>
            <a:ext cx="3150524" cy="6733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 smtClean="0">
                <a:latin typeface="+mn-ea"/>
                <a:ea typeface="+mn-ea"/>
                <a:sym typeface="Microsoft JhengHei UI" panose="020B0604030504040204" pitchFamily="34" charset="-120"/>
              </a:rPr>
              <a:t>五、教學成果</a:t>
            </a:r>
            <a:endParaRPr lang="zh-TW" altLang="en-US" dirty="0">
              <a:latin typeface="+mn-ea"/>
              <a:ea typeface="+mn-ea"/>
              <a:sym typeface="Microsoft JhengHei UI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80" y="1098000"/>
            <a:ext cx="4072064" cy="576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38" y="623453"/>
            <a:ext cx="407206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6909" y="432260"/>
            <a:ext cx="3150524" cy="6733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 smtClean="0">
                <a:latin typeface="+mn-ea"/>
                <a:ea typeface="+mn-ea"/>
                <a:sym typeface="Microsoft JhengHei UI" panose="020B0604030504040204" pitchFamily="34" charset="-120"/>
              </a:rPr>
              <a:t>五、教學成果</a:t>
            </a:r>
            <a:endParaRPr lang="zh-TW" altLang="en-US" dirty="0">
              <a:latin typeface="+mn-ea"/>
              <a:ea typeface="+mn-ea"/>
              <a:sym typeface="Microsoft JhengHei UI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91" y="1030779"/>
            <a:ext cx="4072064" cy="576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23" y="490451"/>
            <a:ext cx="407206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6909" y="432260"/>
            <a:ext cx="3150524" cy="6733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 smtClean="0">
                <a:latin typeface="+mn-ea"/>
                <a:ea typeface="+mn-ea"/>
                <a:sym typeface="Microsoft JhengHei UI" panose="020B0604030504040204" pitchFamily="34" charset="-120"/>
              </a:rPr>
              <a:t>五、教學成果</a:t>
            </a:r>
            <a:endParaRPr lang="zh-TW" altLang="en-US" dirty="0">
              <a:latin typeface="+mn-ea"/>
              <a:ea typeface="+mn-ea"/>
              <a:sym typeface="Microsoft JhengHei UI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53" y="1098000"/>
            <a:ext cx="4072064" cy="576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7" y="332510"/>
            <a:ext cx="407206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返校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0894880_TF02895270_TF02895270.potx" id="{15BD8E58-BE37-41A7-BD41-6203C8D260CA}" vid="{1F1D5BD3-1C6E-4CC7-BFD3-42C79E72E174}"/>
    </a:ext>
  </a:extLst>
</a:theme>
</file>

<file path=ppt/theme/theme2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小學返校簡報 (寬螢幕)</Template>
  <TotalTime>1255</TotalTime>
  <Words>187</Words>
  <Application>Microsoft Office PowerPoint</Application>
  <PresentationFormat>自訂</PresentationFormat>
  <Paragraphs>52</Paragraphs>
  <Slides>11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返校 16x9</vt:lpstr>
      <vt:lpstr>珍愛惜水 台灣尚水 </vt:lpstr>
      <vt:lpstr>前言─和你我息息相關的議題</vt:lpstr>
      <vt:lpstr>二、風頭水尾的社區</vt:lpstr>
      <vt:lpstr>三、課程設計理念</vt:lpstr>
      <vt:lpstr>四、課程設計內容</vt:lpstr>
      <vt:lpstr>五、教學成果</vt:lpstr>
      <vt:lpstr>五、教學成果</vt:lpstr>
      <vt:lpstr>五、教學成果</vt:lpstr>
      <vt:lpstr>五、教學成果</vt:lpstr>
      <vt:lpstr>六、結論</vt:lpstr>
      <vt:lpstr>感謝您的聆聽！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錦湖國小106學年度 課程說明會</dc:title>
  <dc:creator>nicebass</dc:creator>
  <cp:lastModifiedBy>nicebass2</cp:lastModifiedBy>
  <cp:revision>87</cp:revision>
  <dcterms:created xsi:type="dcterms:W3CDTF">2017-08-27T08:01:41Z</dcterms:created>
  <dcterms:modified xsi:type="dcterms:W3CDTF">2018-06-21T03:25:56Z</dcterms:modified>
</cp:coreProperties>
</file>